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314" r:id="rId6"/>
    <p:sldId id="326" r:id="rId7"/>
    <p:sldId id="324" r:id="rId8"/>
    <p:sldId id="325" r:id="rId9"/>
    <p:sldId id="318" r:id="rId10"/>
    <p:sldId id="319" r:id="rId11"/>
    <p:sldId id="320" r:id="rId12"/>
    <p:sldId id="321" r:id="rId13"/>
    <p:sldId id="315" r:id="rId14"/>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15A40"/>
    <a:srgbClr val="286759"/>
    <a:srgbClr val="1B4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Mørkt layout 2 - Markering 1/Markering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12"/>
    <p:restoredTop sz="86667" autoAdjust="0"/>
  </p:normalViewPr>
  <p:slideViewPr>
    <p:cSldViewPr snapToGrid="0" snapToObjects="1">
      <p:cViewPr varScale="1">
        <p:scale>
          <a:sx n="95" d="100"/>
          <a:sy n="95" d="100"/>
        </p:scale>
        <p:origin x="516" y="114"/>
      </p:cViewPr>
      <p:guideLst/>
    </p:cSldViewPr>
  </p:slideViewPr>
  <p:notesTextViewPr>
    <p:cViewPr>
      <p:scale>
        <a:sx n="1" d="1"/>
        <a:sy n="1" d="1"/>
      </p:scale>
      <p:origin x="0" y="0"/>
    </p:cViewPr>
  </p:notesTextViewPr>
  <p:notesViewPr>
    <p:cSldViewPr snapToGrid="0" snapToObjects="1">
      <p:cViewPr varScale="1">
        <p:scale>
          <a:sx n="154" d="100"/>
          <a:sy n="154" d="100"/>
        </p:scale>
        <p:origin x="19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9738E5-3D41-D248-A7BE-860B5BB2CF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a:extLst>
              <a:ext uri="{FF2B5EF4-FFF2-40B4-BE49-F238E27FC236}">
                <a16:creationId xmlns:a16="http://schemas.microsoft.com/office/drawing/2014/main" id="{060E392D-D5BD-1746-A758-0E07B85726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22CFEA-A781-B84C-B30A-7AD2835774A0}" type="datetimeFigureOut">
              <a:t>21-08-2022</a:t>
            </a:fld>
            <a:endParaRPr lang="en-DK"/>
          </a:p>
        </p:txBody>
      </p:sp>
      <p:sp>
        <p:nvSpPr>
          <p:cNvPr id="4" name="Footer Placeholder 3">
            <a:extLst>
              <a:ext uri="{FF2B5EF4-FFF2-40B4-BE49-F238E27FC236}">
                <a16:creationId xmlns:a16="http://schemas.microsoft.com/office/drawing/2014/main" id="{CD83E68D-2828-734A-9FEA-E92330460E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5" name="Slide Number Placeholder 4">
            <a:extLst>
              <a:ext uri="{FF2B5EF4-FFF2-40B4-BE49-F238E27FC236}">
                <a16:creationId xmlns:a16="http://schemas.microsoft.com/office/drawing/2014/main" id="{6491B149-0CC8-C649-9C9A-642933685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DCD5F4-27D6-134C-8635-1193856DF696}" type="slidenum">
              <a:t>‹nr.›</a:t>
            </a:fld>
            <a:endParaRPr lang="en-DK"/>
          </a:p>
        </p:txBody>
      </p:sp>
    </p:spTree>
    <p:extLst>
      <p:ext uri="{BB962C8B-B14F-4D97-AF65-F5344CB8AC3E}">
        <p14:creationId xmlns:p14="http://schemas.microsoft.com/office/powerpoint/2010/main" val="124700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F4B4D-BCA7-CF44-98CD-D4476F97717F}" type="datetimeFigureOut">
              <a:t>21-08-2022</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574D3-70F9-3946-AF88-1FD3CCD79F27}" type="slidenum">
              <a:t>‹nr.›</a:t>
            </a:fld>
            <a:endParaRPr lang="en-DK"/>
          </a:p>
        </p:txBody>
      </p:sp>
    </p:spTree>
    <p:extLst>
      <p:ext uri="{BB962C8B-B14F-4D97-AF65-F5344CB8AC3E}">
        <p14:creationId xmlns:p14="http://schemas.microsoft.com/office/powerpoint/2010/main" val="84857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254918" y="1989946"/>
            <a:ext cx="9682163" cy="1971954"/>
          </a:xfrm>
        </p:spPr>
        <p:txBody>
          <a:bodyPr anchor="b"/>
          <a:lstStyle>
            <a:lvl1pPr algn="ctr">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254918" y="4215620"/>
            <a:ext cx="9682163" cy="173622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userDrawn="1"/>
        </p:nvPicPr>
        <p:blipFill rotWithShape="1">
          <a:blip r:embed="rId2"/>
          <a:srcRect t="67191" r="16494"/>
          <a:stretch/>
        </p:blipFill>
        <p:spPr>
          <a:xfrm>
            <a:off x="7818629" y="0"/>
            <a:ext cx="4373371" cy="1219092"/>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2599C46D-3512-3F42-8597-E1DE978E0C65}" type="datetime1">
              <a:t>21-08-2022</a:t>
            </a:fld>
            <a:endParaRPr lang="en-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2455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6427704"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FD3C24CA-F09D-D746-8710-4BFA0D1003CF}" type="datetime1">
              <a:t>21-08-2022</a:t>
            </a:fld>
            <a:endParaRPr lang="en-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29588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2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10" name="Rectangle 9">
            <a:extLst>
              <a:ext uri="{FF2B5EF4-FFF2-40B4-BE49-F238E27FC236}">
                <a16:creationId xmlns:a16="http://schemas.microsoft.com/office/drawing/2014/main" id="{18E11385-2D80-704A-9DE0-96AEE28DC31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3E15C83E-4C06-7847-B1B2-5EA1E6484DB4}" type="datetime1">
              <a:t>21-08-2022</a:t>
            </a:fld>
            <a:endParaRPr lang="en-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707916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25AC7CE2-B803-A341-92DC-09348186F4E4}" type="datetime1">
              <a:t>21-08-2022</a:t>
            </a:fld>
            <a:endParaRPr lang="en-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2632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E9387284-B4EC-8C41-9C35-398D8A396D23}"/>
              </a:ext>
            </a:extLst>
          </p:cNvPr>
          <p:cNvSpPr/>
          <p:nvPr userDrawn="1"/>
        </p:nvSpPr>
        <p:spPr>
          <a:xfrm>
            <a:off x="1686909" y="1657204"/>
            <a:ext cx="5166891" cy="5200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ED52920-F1A8-6D46-9184-48AE2E0D21D5}"/>
              </a:ext>
            </a:extLst>
          </p:cNvPr>
          <p:cNvSpPr/>
          <p:nvPr userDrawn="1"/>
        </p:nvSpPr>
        <p:spPr>
          <a:xfrm>
            <a:off x="6853800" y="1657204"/>
            <a:ext cx="5338199" cy="5200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915510" y="1898505"/>
            <a:ext cx="450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7082400" y="1898505"/>
            <a:ext cx="4500000" cy="44409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1888E75B-06F1-764D-90C2-21FDDFD5D3A5}" type="datetime1">
              <a:t>21-08-2022</a:t>
            </a:fld>
            <a:endParaRPr lang="en-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03649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70154" b="41863"/>
          <a:stretch/>
        </p:blipFill>
        <p:spPr>
          <a:xfrm rot="16200000">
            <a:off x="10021725" y="-788745"/>
            <a:ext cx="1370427"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7387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93108"/>
            <a:ext cx="5762926" cy="555625"/>
          </a:xfrm>
        </p:spPr>
        <p:txBody>
          <a:bodyPr/>
          <a:lstStyle>
            <a:lvl1pPr algn="ctr">
              <a:buFont typeface="Arial" panose="020B0604020202020204" pitchFamily="34" charset="0"/>
              <a:buNone/>
              <a:defRPr sz="1900">
                <a:solidFill>
                  <a:schemeClr val="accent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847499FB-D8B2-BB40-8058-AAE390A30478}" type="datetime1">
              <a:t>21-08-2022</a:t>
            </a:fld>
            <a:endParaRPr lang="en-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359694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userDrawn="1"/>
        </p:nvPicPr>
        <p:blipFill rotWithShape="1">
          <a:blip r:embed="rId3"/>
          <a:srcRect l="10671" r="70154" b="41863"/>
          <a:stretch/>
        </p:blipFill>
        <p:spPr>
          <a:xfrm rot="16200000">
            <a:off x="10021725" y="-788745"/>
            <a:ext cx="1370427" cy="2947915"/>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EB1F29B8-BB26-2742-B15B-3E34A08D2A82}" type="datetime1">
              <a:t>21-08-2022</a:t>
            </a:fld>
            <a:endParaRPr lang="en-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90951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rot="16200000">
            <a:off x="9830692" y="-658044"/>
            <a:ext cx="1684761"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9000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3"/>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userDrawn="1"/>
        </p:nvPicPr>
        <p:blipFill rotWithShape="1">
          <a:blip r:embed="rId4"/>
          <a:srcRect l="37825" r="47301" b="41854"/>
          <a:stretch/>
        </p:blipFill>
        <p:spPr>
          <a:xfrm rot="16200000">
            <a:off x="10173622" y="-942586"/>
            <a:ext cx="1062747" cy="2947915"/>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1C625AF3-5E73-3741-B3E0-C291B5487635}" type="datetime1">
              <a:t>21-08-2022</a:t>
            </a:fld>
            <a:endParaRPr lang="en-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39128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userDrawn="1"/>
        </p:nvPicPr>
        <p:blipFill rotWithShape="1">
          <a:blip r:embed="rId2"/>
          <a:srcRect l="10671" r="9485"/>
          <a:stretch/>
        </p:blipFill>
        <p:spPr>
          <a:xfrm>
            <a:off x="6345977" y="893676"/>
            <a:ext cx="5706323" cy="5070647"/>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userDrawn="1"/>
        </p:nvPicPr>
        <p:blipFill>
          <a:blip r:embed="rId3"/>
          <a:stretch>
            <a:fillRect/>
          </a:stretch>
        </p:blipFill>
        <p:spPr>
          <a:xfrm>
            <a:off x="6339310" y="749300"/>
            <a:ext cx="5359400" cy="53594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58004B7F-D5A9-0944-A659-E53445E204A6}" type="datetime1">
              <a:t>21-08-2022</a:t>
            </a:fld>
            <a:endParaRPr lang="en-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278345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0" name="Picture 9">
            <a:extLst>
              <a:ext uri="{FF2B5EF4-FFF2-40B4-BE49-F238E27FC236}">
                <a16:creationId xmlns:a16="http://schemas.microsoft.com/office/drawing/2014/main" id="{1C88E311-2A15-C94D-B456-72D1CCD5E38B}"/>
              </a:ext>
            </a:extLst>
          </p:cNvPr>
          <p:cNvPicPr>
            <a:picLocks noChangeAspect="1"/>
          </p:cNvPicPr>
          <p:nvPr userDrawn="1"/>
        </p:nvPicPr>
        <p:blipFill>
          <a:blip r:embed="rId2"/>
          <a:stretch>
            <a:fillRect/>
          </a:stretch>
        </p:blipFill>
        <p:spPr>
          <a:xfrm>
            <a:off x="6354721" y="1178560"/>
            <a:ext cx="5578555" cy="450088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2F8B3DA8-E344-4F43-9C85-CA6C68C61A0E}" type="datetime1">
              <a:t>21-08-2022</a:t>
            </a:fld>
            <a:endParaRPr lang="en-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954446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sp>
        <p:nvSpPr>
          <p:cNvPr id="9" name="Rectangle 8">
            <a:extLst>
              <a:ext uri="{FF2B5EF4-FFF2-40B4-BE49-F238E27FC236}">
                <a16:creationId xmlns:a16="http://schemas.microsoft.com/office/drawing/2014/main" id="{4B549EF7-2957-2746-8802-3ED83348F0A2}"/>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8CEC99A3-670E-3D47-9C33-BCC74F0BDE65}" type="datetime1">
              <a:t>21-08-2022</a:t>
            </a:fld>
            <a:endParaRPr lang="en-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63793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userDrawn="1"/>
        </p:nvPicPr>
        <p:blipFill>
          <a:blip r:embed="rId2"/>
          <a:stretch>
            <a:fillRect/>
          </a:stretch>
        </p:blipFill>
        <p:spPr>
          <a:xfrm>
            <a:off x="5885072" y="1178560"/>
            <a:ext cx="5578555" cy="450088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userDrawn="1"/>
        </p:nvPicPr>
        <p:blipFill>
          <a:blip r:embed="rId3"/>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B8FC34BD-7860-2B48-B7CD-3ED1D64EF2B2}" type="datetime1">
              <a:t>21-08-2022</a:t>
            </a:fld>
            <a:endParaRPr lang="en-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564271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userDrawn="1"/>
        </p:nvSpPr>
        <p:spPr>
          <a:xfrm>
            <a:off x="139699" y="6196603"/>
            <a:ext cx="5956299" cy="67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7838D203-B7E4-BD45-9EF4-F9F9C5C7F18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E9BEC277-B8E0-4542-A7E1-479CF20BE838}" type="datetime1">
              <a:t>21-08-2022</a:t>
            </a:fld>
            <a:endParaRPr lang="en-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877995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5" name="Date Placeholder 4">
            <a:extLst>
              <a:ext uri="{FF2B5EF4-FFF2-40B4-BE49-F238E27FC236}">
                <a16:creationId xmlns:a16="http://schemas.microsoft.com/office/drawing/2014/main" id="{F52F1B4B-EECB-4444-B976-0DB5A160CBB9}"/>
              </a:ext>
            </a:extLst>
          </p:cNvPr>
          <p:cNvSpPr>
            <a:spLocks noGrp="1"/>
          </p:cNvSpPr>
          <p:nvPr>
            <p:ph type="dt" sz="half" idx="13"/>
          </p:nvPr>
        </p:nvSpPr>
        <p:spPr/>
        <p:txBody>
          <a:bodyPr/>
          <a:lstStyle/>
          <a:p>
            <a:fld id="{7F4727D7-9202-5A42-BEC7-CC36B8C6D4B6}" type="datetime1">
              <a:t>21-08-2022</a:t>
            </a:fld>
            <a:endParaRPr lang="en-DK"/>
          </a:p>
        </p:txBody>
      </p:sp>
      <p:sp>
        <p:nvSpPr>
          <p:cNvPr id="6" name="Footer Placeholder 5">
            <a:extLst>
              <a:ext uri="{FF2B5EF4-FFF2-40B4-BE49-F238E27FC236}">
                <a16:creationId xmlns:a16="http://schemas.microsoft.com/office/drawing/2014/main" id="{0A4B79A4-A15C-8F41-AD3F-D3135975F394}"/>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4228434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96595" y="361007"/>
            <a:ext cx="5540155" cy="666312"/>
          </a:xfrm>
        </p:spPr>
        <p:txBody>
          <a:bodyPr anchor="t" anchorCtr="0"/>
          <a:lstStyle>
            <a:lvl1pPr>
              <a:defRPr>
                <a:solidFill>
                  <a:schemeClr val="bg1"/>
                </a:solidFill>
              </a:defRPr>
            </a:lvl1p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237681"/>
            <a:ext cx="5540155" cy="5427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a:xfrm rot="16200000">
            <a:off x="307578" y="3272023"/>
            <a:ext cx="1214628" cy="283729"/>
          </a:xfrm>
        </p:spPr>
        <p:txBody>
          <a:bodyPr/>
          <a:lstStyle>
            <a:lvl1pPr>
              <a:defRPr>
                <a:solidFill>
                  <a:schemeClr val="bg1"/>
                </a:solidFill>
              </a:defRPr>
            </a:lvl1pPr>
          </a:lstStyle>
          <a:p>
            <a:pPr marL="180975" indent="-180975"/>
            <a:r>
              <a:rPr lang="en-GB" dirty="0"/>
              <a:t>Side </a:t>
            </a:r>
            <a:fld id="{EDB0DC35-459C-3B4E-A4B1-B3E8F3307FCE}" type="slidenum">
              <a:rPr lang="en-DK" smtClean="0"/>
              <a:pPr marL="180975" indent="-180975"/>
              <a:t>‹nr.›</a:t>
            </a:fld>
            <a:r>
              <a:rPr lang="da-DK" dirty="0"/>
              <a:t> af  5 </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7493084" y="1237680"/>
            <a:ext cx="3860800" cy="5427524"/>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Tree>
    <p:extLst>
      <p:ext uri="{BB962C8B-B14F-4D97-AF65-F5344CB8AC3E}">
        <p14:creationId xmlns:p14="http://schemas.microsoft.com/office/powerpoint/2010/main" val="1603559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6853800" y="0"/>
            <a:ext cx="5338200" cy="6858000"/>
          </a:xfrm>
          <a:solidFill>
            <a:schemeClr val="bg1">
              <a:lumMod val="85000"/>
            </a:schemeClr>
          </a:solidFill>
        </p:spPr>
        <p:txBody>
          <a:bodyPr/>
          <a:lstStyle/>
          <a:p>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500000"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500000" cy="404370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2694DF60-32C9-954F-9C35-D7B2DD5CAFDC}" type="datetime1">
              <a:t>21-08-2022</a:t>
            </a:fld>
            <a:endParaRPr lang="en-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333854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88D7981A-9F51-AE45-98CC-CBF3A0C6AAF2}" type="datetime1">
              <a:t>21-08-2022</a:t>
            </a:fld>
            <a:endParaRPr lang="en-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11046143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Rectangle 5">
            <a:extLst>
              <a:ext uri="{FF2B5EF4-FFF2-40B4-BE49-F238E27FC236}">
                <a16:creationId xmlns:a16="http://schemas.microsoft.com/office/drawing/2014/main" id="{41BB7ABA-6A87-2340-9771-CE7DC18B4A70}"/>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D29A4BE2-31F3-A549-8997-DF599352461A}" type="datetime1">
              <a:t>21-08-2022</a:t>
            </a:fld>
            <a:endParaRPr lang="en-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010769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C4BD1066-FB45-3845-9CDC-5B994C4295CF}" type="datetime1">
              <a:t>21-08-2022</a:t>
            </a:fld>
            <a:endParaRPr lang="en-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625460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F610BD68-4F16-EE4B-89F4-8B760B0BF165}" type="datetime1">
              <a:t>21-08-2022</a:t>
            </a:fld>
            <a:endParaRPr lang="en-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111118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07E7FB62-121D-B647-9D8C-D1ABFA31A773}"/>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Rectangle 4">
            <a:extLst>
              <a:ext uri="{FF2B5EF4-FFF2-40B4-BE49-F238E27FC236}">
                <a16:creationId xmlns:a16="http://schemas.microsoft.com/office/drawing/2014/main" id="{9CB140A7-4AFC-1F40-90CB-EFCD3786F6D2}"/>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17543E42-590D-2E4E-8C57-E92B574E3B7D}" type="datetime1">
              <a:t>21-08-2022</a:t>
            </a:fld>
            <a:endParaRPr lang="en-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7072736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20D9021E-6D17-C843-9C93-C008DA46C7CD}"/>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DF08911E-102F-8D4D-BCD4-E520353FDCD3}" type="datetime1">
              <a:t>21-08-2022</a:t>
            </a:fld>
            <a:endParaRPr lang="en-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51359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48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0"/>
            <a:ext cx="6095999" cy="6858000"/>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userDrawn="1"/>
        </p:nvPicPr>
        <p:blipFill>
          <a:blip r:embed="rId2"/>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590159" y="6356350"/>
            <a:ext cx="964215" cy="279582"/>
          </a:xfrm>
        </p:spPr>
        <p:txBody>
          <a:bodyPr/>
          <a:lstStyle>
            <a:lvl1pPr>
              <a:defRPr>
                <a:solidFill>
                  <a:schemeClr val="bg1"/>
                </a:solidFill>
              </a:defRPr>
            </a:lvl1pPr>
          </a:lstStyle>
          <a:p>
            <a:fld id="{13142618-DDE1-5240-8D3B-728C29213A49}" type="datetime1">
              <a:t>21-08-2022</a:t>
            </a:fld>
            <a:endParaRPr lang="en-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0769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2104AC9E-8691-3E41-86D8-A1DD9721EB97}"/>
              </a:ext>
            </a:extLst>
          </p:cNvPr>
          <p:cNvSpPr/>
          <p:nvPr userDrawn="1"/>
        </p:nvSpPr>
        <p:spPr>
          <a:xfrm>
            <a:off x="142873" y="1941792"/>
            <a:ext cx="5952652" cy="4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212433"/>
            <a:ext cx="5057606" cy="1971954"/>
          </a:xfrm>
        </p:spPr>
        <p:txBody>
          <a:bodyPr anchor="b"/>
          <a:lstStyle>
            <a:lvl1pPr algn="l">
              <a:defRPr sz="4800">
                <a:solidFill>
                  <a:schemeClr val="accent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438107"/>
            <a:ext cx="5057606" cy="1471805"/>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2286001"/>
            <a:ext cx="6095999" cy="3844478"/>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7493084" y="-1224393"/>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590158" y="6356350"/>
            <a:ext cx="964215" cy="279582"/>
          </a:xfrm>
        </p:spPr>
        <p:txBody>
          <a:bodyPr/>
          <a:lstStyle>
            <a:lvl1pPr>
              <a:defRPr>
                <a:solidFill>
                  <a:schemeClr val="bg1"/>
                </a:solidFill>
              </a:defRPr>
            </a:lvl1pPr>
          </a:lstStyle>
          <a:p>
            <a:fld id="{724853D3-495A-2B45-9A55-1CD91DC6E6AB}" type="datetime1">
              <a:t>21-08-2022</a:t>
            </a:fld>
            <a:endParaRPr lang="en-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1662322"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13617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5"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658FD01E-C2AF-0545-A1C8-D693A2F4D358}"/>
              </a:ext>
            </a:extLst>
          </p:cNvPr>
          <p:cNvPicPr>
            <a:picLocks noChangeAspect="1"/>
          </p:cNvPicPr>
          <p:nvPr userDrawn="1"/>
        </p:nvPicPr>
        <p:blipFill>
          <a:blip r:embed="rId2"/>
          <a:stretch>
            <a:fillRect/>
          </a:stretch>
        </p:blipFill>
        <p:spPr>
          <a:xfrm>
            <a:off x="3306722" y="1165683"/>
            <a:ext cx="5578555" cy="450088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1568D434-6EEF-A043-916B-48E5F63BD01D}" type="datetime1">
              <a:t>21-08-2022</a:t>
            </a:fld>
            <a:endParaRPr lang="en-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355381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6" name="Picture 5">
            <a:extLst>
              <a:ext uri="{FF2B5EF4-FFF2-40B4-BE49-F238E27FC236}">
                <a16:creationId xmlns:a16="http://schemas.microsoft.com/office/drawing/2014/main" id="{B2A1DF9F-FCCB-3645-BA95-B62B9261E202}"/>
              </a:ext>
            </a:extLst>
          </p:cNvPr>
          <p:cNvPicPr>
            <a:picLocks noChangeAspect="1"/>
          </p:cNvPicPr>
          <p:nvPr userDrawn="1"/>
        </p:nvPicPr>
        <p:blipFill rotWithShape="1">
          <a:blip r:embed="rId2"/>
          <a:srcRect l="10671" r="9485" b="45585"/>
          <a:stretch/>
        </p:blipFill>
        <p:spPr>
          <a:xfrm>
            <a:off x="2550239" y="2833282"/>
            <a:ext cx="7091520" cy="3429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7" name="Rectangle 6">
            <a:extLst>
              <a:ext uri="{FF2B5EF4-FFF2-40B4-BE49-F238E27FC236}">
                <a16:creationId xmlns:a16="http://schemas.microsoft.com/office/drawing/2014/main" id="{95EF4D60-CCAA-B14C-B93E-67992D18D2C9}"/>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03EA48EE-223B-F64C-BAD5-5ABAC20D5251}" type="datetime1">
              <a:t>21-08-2022</a:t>
            </a:fld>
            <a:endParaRPr lang="en-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83066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1686910" y="1657205"/>
            <a:ext cx="908904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a:off x="10648950" y="3966569"/>
            <a:ext cx="1684761" cy="2947915"/>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79A4C8A1-72AE-464E-8FCD-BE6D6CC3E333}" type="datetime1">
              <a:t>21-08-2022</a:t>
            </a:fld>
            <a:endParaRPr lang="en-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22981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9" name="Rectangle 8">
            <a:extLst>
              <a:ext uri="{FF2B5EF4-FFF2-40B4-BE49-F238E27FC236}">
                <a16:creationId xmlns:a16="http://schemas.microsoft.com/office/drawing/2014/main" id="{A908ED0F-E8E3-3943-A399-5CF4A883E4B1}"/>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0" name="Picture 9">
            <a:extLst>
              <a:ext uri="{FF2B5EF4-FFF2-40B4-BE49-F238E27FC236}">
                <a16:creationId xmlns:a16="http://schemas.microsoft.com/office/drawing/2014/main" id="{F6B7A5AF-4C32-144D-9D36-346EC40D9ABC}"/>
              </a:ext>
            </a:extLst>
          </p:cNvPr>
          <p:cNvPicPr>
            <a:picLocks noChangeAspect="1"/>
          </p:cNvPicPr>
          <p:nvPr userDrawn="1"/>
        </p:nvPicPr>
        <p:blipFill rotWithShape="1">
          <a:blip r:embed="rId3"/>
          <a:srcRect l="10671" r="65756" b="41863"/>
          <a:stretch/>
        </p:blipFill>
        <p:spPr>
          <a:xfrm>
            <a:off x="10648950" y="3966569"/>
            <a:ext cx="1684761" cy="2947915"/>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3AEDF6B0-F5CD-E14B-A5A7-939223A3FACA}" type="datetime1">
              <a:t>21-08-2022</a:t>
            </a:fld>
            <a:endParaRPr lang="en-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421368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userDrawn="1"/>
        </p:nvPicPr>
        <p:blipFill rotWithShape="1">
          <a:blip r:embed="rId3"/>
          <a:srcRect l="37825" r="44355" b="41854"/>
          <a:stretch/>
        </p:blipFill>
        <p:spPr>
          <a:xfrm>
            <a:off x="10964207" y="3963727"/>
            <a:ext cx="1273248" cy="2947915"/>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4B363BC7-117B-7C42-849D-1BFCB9FAE5B8}" type="datetime1">
              <a:t>21-08-2022</a:t>
            </a:fld>
            <a:endParaRPr lang="en-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840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1686910" y="447938"/>
            <a:ext cx="9089040" cy="797537"/>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1686910" y="1657205"/>
            <a:ext cx="9089040" cy="444092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userDrawn="1"/>
        </p:nvPicPr>
        <p:blipFill>
          <a:blip r:embed="rId31"/>
          <a:stretch>
            <a:fillRect/>
          </a:stretch>
        </p:blipFill>
        <p:spPr>
          <a:xfrm>
            <a:off x="488045" y="447939"/>
            <a:ext cx="853694" cy="874686"/>
          </a:xfrm>
          <a:prstGeom prst="rect">
            <a:avLst/>
          </a:prstGeom>
        </p:spPr>
      </p:pic>
      <p:sp>
        <p:nvSpPr>
          <p:cNvPr id="4" name="Rectangle 3">
            <a:extLst>
              <a:ext uri="{FF2B5EF4-FFF2-40B4-BE49-F238E27FC236}">
                <a16:creationId xmlns:a16="http://schemas.microsoft.com/office/drawing/2014/main" id="{8720AB8C-47EB-284B-BEF0-3CAC31FCFE86}"/>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362689" y="3327135"/>
            <a:ext cx="1104405" cy="283729"/>
          </a:xfrm>
          <a:prstGeom prst="rect">
            <a:avLst/>
          </a:prstGeom>
        </p:spPr>
        <p:txBody>
          <a:bodyPr lIns="0" tIns="0" rIns="0" bIns="0" anchor="ctr" anchorCtr="0"/>
          <a:lstStyle>
            <a:lvl1pPr algn="l">
              <a:buFontTx/>
              <a:buBlip>
                <a:blip r:embed="rId32"/>
              </a:buBlip>
              <a:defRPr sz="1400"/>
            </a:lvl1pPr>
          </a:lstStyle>
          <a:p>
            <a:pPr marL="180975" indent="-180975"/>
            <a:r>
              <a:rPr lang="en-GB"/>
              <a:t>Side </a:t>
            </a:r>
            <a:fld id="{EDB0DC35-459C-3B4E-A4B1-B3E8F3307FCE}" type="slidenum">
              <a:rPr lang="en-DK"/>
              <a:pPr marL="180975" indent="-180975"/>
              <a:t>‹nr.›</a:t>
            </a:fld>
            <a:endParaRPr lang="en-DK" sz="1400"/>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2759074" y="6356349"/>
            <a:ext cx="8016876" cy="279582"/>
          </a:xfrm>
          <a:prstGeom prst="rect">
            <a:avLst/>
          </a:prstGeom>
        </p:spPr>
        <p:txBody>
          <a:bodyPr vert="horz" lIns="0" tIns="0" rIns="0" bIns="0" rtlCol="0" anchor="ctr"/>
          <a:lstStyle>
            <a:lvl1pPr algn="l">
              <a:defRPr sz="1200">
                <a:solidFill>
                  <a:schemeClr val="tx1"/>
                </a:solidFill>
              </a:defRPr>
            </a:lvl1pPr>
          </a:lstStyle>
          <a:p>
            <a:r>
              <a:rPr lang="en-GB"/>
              <a:t>Titel på PP, Oplægsholder titel, Oplægsholder navn</a:t>
            </a:r>
            <a:endParaRPr lang="en-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1686910" y="6356350"/>
            <a:ext cx="964215" cy="279582"/>
          </a:xfrm>
          <a:prstGeom prst="rect">
            <a:avLst/>
          </a:prstGeom>
        </p:spPr>
        <p:txBody>
          <a:bodyPr lIns="0" tIns="0" rIns="0" bIns="0" anchor="ctr" anchorCtr="0"/>
          <a:lstStyle>
            <a:lvl1pPr>
              <a:defRPr sz="1200"/>
            </a:lvl1pPr>
          </a:lstStyle>
          <a:p>
            <a:fld id="{BAE43D5D-9ED8-6542-8FC8-5B1BBA98D061}" type="datetime1">
              <a:t>21-08-2022</a:t>
            </a:fld>
            <a:endParaRPr lang="en-DK"/>
          </a:p>
        </p:txBody>
      </p:sp>
    </p:spTree>
    <p:extLst>
      <p:ext uri="{BB962C8B-B14F-4D97-AF65-F5344CB8AC3E}">
        <p14:creationId xmlns:p14="http://schemas.microsoft.com/office/powerpoint/2010/main" val="263545641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60" r:id="rId4"/>
    <p:sldLayoutId id="2147483676" r:id="rId5"/>
    <p:sldLayoutId id="2147483677" r:id="rId6"/>
    <p:sldLayoutId id="2147483662" r:id="rId7"/>
    <p:sldLayoutId id="2147483650" r:id="rId8"/>
    <p:sldLayoutId id="2147483663" r:id="rId9"/>
    <p:sldLayoutId id="2147483652" r:id="rId10"/>
    <p:sldLayoutId id="2147483665" r:id="rId11"/>
    <p:sldLayoutId id="2147483664" r:id="rId12"/>
    <p:sldLayoutId id="2147483666" r:id="rId13"/>
    <p:sldLayoutId id="2147483678" r:id="rId14"/>
    <p:sldLayoutId id="2147483679" r:id="rId15"/>
    <p:sldLayoutId id="2147483680" r:id="rId16"/>
    <p:sldLayoutId id="2147483667" r:id="rId17"/>
    <p:sldLayoutId id="2147483675" r:id="rId18"/>
    <p:sldLayoutId id="2147483668" r:id="rId19"/>
    <p:sldLayoutId id="2147483661" r:id="rId20"/>
    <p:sldLayoutId id="2147483671" r:id="rId21"/>
    <p:sldLayoutId id="2147483681" r:id="rId22"/>
    <p:sldLayoutId id="2147483657" r:id="rId23"/>
    <p:sldLayoutId id="2147483669" r:id="rId24"/>
    <p:sldLayoutId id="2147483672" r:id="rId25"/>
    <p:sldLayoutId id="2147483654" r:id="rId26"/>
    <p:sldLayoutId id="2147483655" r:id="rId27"/>
    <p:sldLayoutId id="2147483674" r:id="rId28"/>
    <p:sldLayoutId id="2147483673" r:id="rId29"/>
  </p:sldLayoutIdLst>
  <p:hf hdr="0"/>
  <p:txStyles>
    <p:titleStyle>
      <a:lvl1pPr algn="l" defTabSz="914400" rtl="0" eaLnBrk="1" latinLnBrk="0" hangingPunct="1">
        <a:lnSpc>
          <a:spcPct val="90000"/>
        </a:lnSpc>
        <a:spcBef>
          <a:spcPct val="0"/>
        </a:spcBef>
        <a:buNone/>
        <a:defRPr sz="4200" b="0" kern="1200">
          <a:solidFill>
            <a:schemeClr val="tx1"/>
          </a:solidFill>
          <a:latin typeface="+mj-lt"/>
          <a:ea typeface="+mj-ea"/>
          <a:cs typeface="Calibri" panose="020F0502020204030204" pitchFamily="34" charset="0"/>
        </a:defRPr>
      </a:lvl1pPr>
    </p:titleStyle>
    <p:bodyStyle>
      <a:lvl1pPr marL="184150" indent="-184150" algn="l" defTabSz="914400" rtl="0" eaLnBrk="1" latinLnBrk="0" hangingPunct="1">
        <a:lnSpc>
          <a:spcPct val="100000"/>
        </a:lnSpc>
        <a:spcBef>
          <a:spcPts val="1000"/>
        </a:spcBef>
        <a:buFontTx/>
        <a:buBlip>
          <a:blip r:embed="rId32"/>
        </a:buBlip>
        <a:tabLst/>
        <a:defRPr sz="2100" kern="1200">
          <a:solidFill>
            <a:schemeClr val="tx1"/>
          </a:solidFill>
          <a:latin typeface="+mn-lt"/>
          <a:ea typeface="+mn-ea"/>
          <a:cs typeface="+mn-cs"/>
        </a:defRPr>
      </a:lvl1pPr>
      <a:lvl2pPr marL="357188"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2pPr>
      <a:lvl3pPr marL="541338" indent="-184150"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3pPr>
      <a:lvl4pPr marL="715963" indent="-174625"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4pPr>
      <a:lvl5pPr marL="889000"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3840" userDrawn="1">
          <p15:clr>
            <a:srgbClr val="F26B43"/>
          </p15:clr>
        </p15:guide>
        <p15:guide id="3" pos="1059" userDrawn="1">
          <p15:clr>
            <a:srgbClr val="F26B43"/>
          </p15:clr>
        </p15:guide>
        <p15:guide id="4" pos="67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70FB-D608-B540-907D-EC60906655FF}"/>
              </a:ext>
            </a:extLst>
          </p:cNvPr>
          <p:cNvSpPr>
            <a:spLocks noGrp="1"/>
          </p:cNvSpPr>
          <p:nvPr>
            <p:ph type="ctrTitle"/>
          </p:nvPr>
        </p:nvSpPr>
        <p:spPr/>
        <p:txBody>
          <a:bodyPr/>
          <a:lstStyle/>
          <a:p>
            <a:r>
              <a:rPr lang="da-DK" dirty="0"/>
              <a:t>JavaScript </a:t>
            </a:r>
            <a:r>
              <a:rPr lang="da-DK" dirty="0" err="1"/>
              <a:t>conditions</a:t>
            </a:r>
            <a:endParaRPr lang="en-DK" dirty="0"/>
          </a:p>
        </p:txBody>
      </p:sp>
      <p:sp>
        <p:nvSpPr>
          <p:cNvPr id="3" name="Subtitle 2">
            <a:extLst>
              <a:ext uri="{FF2B5EF4-FFF2-40B4-BE49-F238E27FC236}">
                <a16:creationId xmlns:a16="http://schemas.microsoft.com/office/drawing/2014/main" id="{1A6024CB-6FF9-6E4E-B7D2-76CF60A7EEAA}"/>
              </a:ext>
            </a:extLst>
          </p:cNvPr>
          <p:cNvSpPr>
            <a:spLocks noGrp="1"/>
          </p:cNvSpPr>
          <p:nvPr>
            <p:ph type="subTitle" idx="1"/>
          </p:nvPr>
        </p:nvSpPr>
        <p:spPr/>
        <p:txBody>
          <a:bodyPr>
            <a:normAutofit/>
          </a:bodyPr>
          <a:lstStyle/>
          <a:p>
            <a:r>
              <a:rPr lang="da-DK" dirty="0"/>
              <a:t>If-sætninger og operators</a:t>
            </a:r>
            <a:endParaRPr lang="en-DK" dirty="0"/>
          </a:p>
        </p:txBody>
      </p:sp>
    </p:spTree>
    <p:extLst>
      <p:ext uri="{BB962C8B-B14F-4D97-AF65-F5344CB8AC3E}">
        <p14:creationId xmlns:p14="http://schemas.microsoft.com/office/powerpoint/2010/main" val="2205263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4E26F-93CF-4BB0-8385-FCC442784124}"/>
              </a:ext>
            </a:extLst>
          </p:cNvPr>
          <p:cNvSpPr>
            <a:spLocks noGrp="1"/>
          </p:cNvSpPr>
          <p:nvPr>
            <p:ph type="title"/>
          </p:nvPr>
        </p:nvSpPr>
        <p:spPr/>
        <p:txBody>
          <a:bodyPr/>
          <a:lstStyle/>
          <a:p>
            <a:r>
              <a:rPr lang="da-DK" dirty="0" err="1"/>
              <a:t>Logical</a:t>
            </a:r>
            <a:r>
              <a:rPr lang="da-DK" dirty="0"/>
              <a:t> operators</a:t>
            </a:r>
          </a:p>
        </p:txBody>
      </p:sp>
      <p:sp>
        <p:nvSpPr>
          <p:cNvPr id="3" name="Pladsholder til indhold 2">
            <a:extLst>
              <a:ext uri="{FF2B5EF4-FFF2-40B4-BE49-F238E27FC236}">
                <a16:creationId xmlns:a16="http://schemas.microsoft.com/office/drawing/2014/main" id="{C7CC837C-E7DE-4C89-A806-87E27A0B7214}"/>
              </a:ext>
            </a:extLst>
          </p:cNvPr>
          <p:cNvSpPr>
            <a:spLocks noGrp="1"/>
          </p:cNvSpPr>
          <p:nvPr>
            <p:ph sz="half" idx="1"/>
          </p:nvPr>
        </p:nvSpPr>
        <p:spPr/>
        <p:txBody>
          <a:bodyPr>
            <a:normAutofit/>
          </a:bodyPr>
          <a:lstStyle/>
          <a:p>
            <a:r>
              <a:rPr lang="da-DK" dirty="0" err="1"/>
              <a:t>Logical</a:t>
            </a:r>
            <a:r>
              <a:rPr lang="da-DK" dirty="0"/>
              <a:t> operators sammensætter flere betingelser og ender med at give en både/og eller en enten/eller betingelse</a:t>
            </a:r>
            <a:br>
              <a:rPr lang="da-DK" dirty="0"/>
            </a:br>
            <a:br>
              <a:rPr lang="da-DK" dirty="0"/>
            </a:br>
            <a:r>
              <a:rPr lang="da-DK" dirty="0" err="1"/>
              <a:t>if</a:t>
            </a:r>
            <a:r>
              <a:rPr lang="da-DK" dirty="0"/>
              <a:t> ( a &gt; b &amp;&amp; a &gt; c)</a:t>
            </a:r>
            <a:br>
              <a:rPr lang="da-DK" dirty="0"/>
            </a:br>
            <a:endParaRPr lang="da-DK" dirty="0"/>
          </a:p>
          <a:p>
            <a:r>
              <a:rPr lang="da-DK" dirty="0"/>
              <a:t>Oversigt over </a:t>
            </a:r>
            <a:r>
              <a:rPr lang="da-DK" dirty="0" err="1"/>
              <a:t>logical</a:t>
            </a:r>
            <a:r>
              <a:rPr lang="da-DK" dirty="0"/>
              <a:t> operators:</a:t>
            </a:r>
            <a:br>
              <a:rPr lang="da-DK" dirty="0"/>
            </a:br>
            <a:br>
              <a:rPr lang="da-DK" dirty="0"/>
            </a:br>
            <a:endParaRPr lang="da-DK" dirty="0"/>
          </a:p>
        </p:txBody>
      </p:sp>
      <p:sp>
        <p:nvSpPr>
          <p:cNvPr id="4" name="Pladsholder til slidenummer 3">
            <a:extLst>
              <a:ext uri="{FF2B5EF4-FFF2-40B4-BE49-F238E27FC236}">
                <a16:creationId xmlns:a16="http://schemas.microsoft.com/office/drawing/2014/main" id="{C035F925-BE58-47DD-B044-59DE975DDD26}"/>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10</a:t>
            </a:fld>
            <a:endParaRPr lang="da-DK" dirty="0"/>
          </a:p>
        </p:txBody>
      </p:sp>
      <p:sp>
        <p:nvSpPr>
          <p:cNvPr id="6" name="Pladsholder til tekst 5">
            <a:extLst>
              <a:ext uri="{FF2B5EF4-FFF2-40B4-BE49-F238E27FC236}">
                <a16:creationId xmlns:a16="http://schemas.microsoft.com/office/drawing/2014/main" id="{BA3407AC-0425-4B9B-BE8F-A3263327D532}"/>
              </a:ext>
            </a:extLst>
          </p:cNvPr>
          <p:cNvSpPr>
            <a:spLocks noGrp="1"/>
          </p:cNvSpPr>
          <p:nvPr>
            <p:ph type="body" sz="quarter" idx="12"/>
          </p:nvPr>
        </p:nvSpPr>
        <p:spPr/>
        <p:txBody>
          <a:bodyPr/>
          <a:lstStyle/>
          <a:p>
            <a:endParaRPr lang="da-DK"/>
          </a:p>
        </p:txBody>
      </p:sp>
      <p:graphicFrame>
        <p:nvGraphicFramePr>
          <p:cNvPr id="8" name="Tabel 7">
            <a:extLst>
              <a:ext uri="{FF2B5EF4-FFF2-40B4-BE49-F238E27FC236}">
                <a16:creationId xmlns:a16="http://schemas.microsoft.com/office/drawing/2014/main" id="{4299114E-06F6-4D22-9CAD-9A29B21CF5C4}"/>
              </a:ext>
            </a:extLst>
          </p:cNvPr>
          <p:cNvGraphicFramePr>
            <a:graphicFrameLocks noGrp="1"/>
          </p:cNvGraphicFramePr>
          <p:nvPr>
            <p:extLst>
              <p:ext uri="{D42A27DB-BD31-4B8C-83A1-F6EECF244321}">
                <p14:modId xmlns:p14="http://schemas.microsoft.com/office/powerpoint/2010/main" val="765210740"/>
              </p:ext>
            </p:extLst>
          </p:nvPr>
        </p:nvGraphicFramePr>
        <p:xfrm>
          <a:off x="1686910" y="3932150"/>
          <a:ext cx="5540154" cy="2026920"/>
        </p:xfrm>
        <a:graphic>
          <a:graphicData uri="http://schemas.openxmlformats.org/drawingml/2006/table">
            <a:tbl>
              <a:tblPr firstRow="1" bandRow="1">
                <a:tableStyleId>{0660B408-B3CF-4A94-85FC-2B1E0A45F4A2}</a:tableStyleId>
              </a:tblPr>
              <a:tblGrid>
                <a:gridCol w="1076387">
                  <a:extLst>
                    <a:ext uri="{9D8B030D-6E8A-4147-A177-3AD203B41FA5}">
                      <a16:colId xmlns:a16="http://schemas.microsoft.com/office/drawing/2014/main" val="3536443904"/>
                    </a:ext>
                  </a:extLst>
                </a:gridCol>
                <a:gridCol w="783771">
                  <a:extLst>
                    <a:ext uri="{9D8B030D-6E8A-4147-A177-3AD203B41FA5}">
                      <a16:colId xmlns:a16="http://schemas.microsoft.com/office/drawing/2014/main" val="2944480979"/>
                    </a:ext>
                  </a:extLst>
                </a:gridCol>
                <a:gridCol w="3679996">
                  <a:extLst>
                    <a:ext uri="{9D8B030D-6E8A-4147-A177-3AD203B41FA5}">
                      <a16:colId xmlns:a16="http://schemas.microsoft.com/office/drawing/2014/main" val="13736071"/>
                    </a:ext>
                  </a:extLst>
                </a:gridCol>
              </a:tblGrid>
              <a:tr h="370840">
                <a:tc>
                  <a:txBody>
                    <a:bodyPr/>
                    <a:lstStyle/>
                    <a:p>
                      <a:r>
                        <a:rPr lang="da-DK" dirty="0"/>
                        <a:t>Operator</a:t>
                      </a:r>
                    </a:p>
                  </a:txBody>
                  <a:tcPr/>
                </a:tc>
                <a:tc>
                  <a:txBody>
                    <a:bodyPr/>
                    <a:lstStyle/>
                    <a:p>
                      <a:r>
                        <a:rPr lang="da-DK" dirty="0"/>
                        <a:t>Navn</a:t>
                      </a:r>
                    </a:p>
                  </a:txBody>
                  <a:tcPr/>
                </a:tc>
                <a:tc>
                  <a:txBody>
                    <a:bodyPr/>
                    <a:lstStyle/>
                    <a:p>
                      <a:r>
                        <a:rPr lang="da-DK" dirty="0"/>
                        <a:t>Beskrivelse</a:t>
                      </a:r>
                    </a:p>
                  </a:txBody>
                  <a:tcPr/>
                </a:tc>
                <a:extLst>
                  <a:ext uri="{0D108BD9-81ED-4DB2-BD59-A6C34878D82A}">
                    <a16:rowId xmlns:a16="http://schemas.microsoft.com/office/drawing/2014/main" val="949489032"/>
                  </a:ext>
                </a:extLst>
              </a:tr>
              <a:tr h="370840">
                <a:tc>
                  <a:txBody>
                    <a:bodyPr/>
                    <a:lstStyle/>
                    <a:p>
                      <a:r>
                        <a:rPr lang="da-DK" dirty="0"/>
                        <a:t>&amp;&amp;</a:t>
                      </a:r>
                    </a:p>
                  </a:txBody>
                  <a:tcPr/>
                </a:tc>
                <a:tc>
                  <a:txBody>
                    <a:bodyPr/>
                    <a:lstStyle/>
                    <a:p>
                      <a:r>
                        <a:rPr lang="da-DK" dirty="0"/>
                        <a:t>AND</a:t>
                      </a:r>
                    </a:p>
                  </a:txBody>
                  <a:tcPr/>
                </a:tc>
                <a:tc>
                  <a:txBody>
                    <a:bodyPr/>
                    <a:lstStyle/>
                    <a:p>
                      <a:r>
                        <a:rPr lang="da-DK" dirty="0"/>
                        <a:t>Både og (begge skal være sande)</a:t>
                      </a:r>
                    </a:p>
                  </a:txBody>
                  <a:tcPr/>
                </a:tc>
                <a:extLst>
                  <a:ext uri="{0D108BD9-81ED-4DB2-BD59-A6C34878D82A}">
                    <a16:rowId xmlns:a16="http://schemas.microsoft.com/office/drawing/2014/main" val="318726092"/>
                  </a:ext>
                </a:extLst>
              </a:tr>
              <a:tr h="370840">
                <a:tc>
                  <a:txBody>
                    <a:bodyPr/>
                    <a:lstStyle/>
                    <a:p>
                      <a:r>
                        <a:rPr lang="da-DK" dirty="0"/>
                        <a:t>||</a:t>
                      </a:r>
                    </a:p>
                  </a:txBody>
                  <a:tcPr/>
                </a:tc>
                <a:tc>
                  <a:txBody>
                    <a:bodyPr/>
                    <a:lstStyle/>
                    <a:p>
                      <a:r>
                        <a:rPr lang="da-DK" dirty="0"/>
                        <a:t>OR</a:t>
                      </a:r>
                    </a:p>
                  </a:txBody>
                  <a:tcPr/>
                </a:tc>
                <a:tc>
                  <a:txBody>
                    <a:bodyPr/>
                    <a:lstStyle/>
                    <a:p>
                      <a:r>
                        <a:rPr lang="da-DK" dirty="0"/>
                        <a:t>Enten eller (en skal være sand)</a:t>
                      </a:r>
                    </a:p>
                  </a:txBody>
                  <a:tcPr/>
                </a:tc>
                <a:extLst>
                  <a:ext uri="{0D108BD9-81ED-4DB2-BD59-A6C34878D82A}">
                    <a16:rowId xmlns:a16="http://schemas.microsoft.com/office/drawing/2014/main" val="570695274"/>
                  </a:ext>
                </a:extLst>
              </a:tr>
              <a:tr h="370840">
                <a:tc>
                  <a:txBody>
                    <a:bodyPr/>
                    <a:lstStyle/>
                    <a:p>
                      <a:r>
                        <a:rPr lang="da-DK" dirty="0"/>
                        <a:t>!</a:t>
                      </a:r>
                    </a:p>
                  </a:txBody>
                  <a:tcPr/>
                </a:tc>
                <a:tc>
                  <a:txBody>
                    <a:bodyPr/>
                    <a:lstStyle/>
                    <a:p>
                      <a:r>
                        <a:rPr lang="da-DK" dirty="0"/>
                        <a:t>NOT</a:t>
                      </a:r>
                    </a:p>
                  </a:txBody>
                  <a:tcPr/>
                </a:tc>
                <a:tc>
                  <a:txBody>
                    <a:bodyPr/>
                    <a:lstStyle/>
                    <a:p>
                      <a:r>
                        <a:rPr lang="da-DK" dirty="0"/>
                        <a:t>Kan kombineres med andre </a:t>
                      </a:r>
                      <a:r>
                        <a:rPr lang="da-DK" dirty="0" err="1"/>
                        <a:t>comparison</a:t>
                      </a:r>
                      <a:r>
                        <a:rPr lang="da-DK" dirty="0"/>
                        <a:t> operators fx != som betyder ”ikke lig med”</a:t>
                      </a:r>
                    </a:p>
                  </a:txBody>
                  <a:tcPr/>
                </a:tc>
                <a:extLst>
                  <a:ext uri="{0D108BD9-81ED-4DB2-BD59-A6C34878D82A}">
                    <a16:rowId xmlns:a16="http://schemas.microsoft.com/office/drawing/2014/main" val="3963172173"/>
                  </a:ext>
                </a:extLst>
              </a:tr>
            </a:tbl>
          </a:graphicData>
        </a:graphic>
      </p:graphicFrame>
      <p:pic>
        <p:nvPicPr>
          <p:cNvPr id="23" name="Pladsholder til billede 22">
            <a:extLst>
              <a:ext uri="{FF2B5EF4-FFF2-40B4-BE49-F238E27FC236}">
                <a16:creationId xmlns:a16="http://schemas.microsoft.com/office/drawing/2014/main" id="{DBCF34C2-BAC7-4059-94DB-DC2933A21E25}"/>
              </a:ext>
            </a:extLst>
          </p:cNvPr>
          <p:cNvPicPr>
            <a:picLocks noGrp="1" noChangeAspect="1"/>
          </p:cNvPicPr>
          <p:nvPr>
            <p:ph type="pic" sz="quarter" idx="10"/>
          </p:nvPr>
        </p:nvPicPr>
        <p:blipFill>
          <a:blip r:embed="rId2"/>
          <a:srcRect t="303" b="303"/>
          <a:stretch>
            <a:fillRect/>
          </a:stretch>
        </p:blipFill>
        <p:spPr/>
      </p:pic>
    </p:spTree>
    <p:extLst>
      <p:ext uri="{BB962C8B-B14F-4D97-AF65-F5344CB8AC3E}">
        <p14:creationId xmlns:p14="http://schemas.microsoft.com/office/powerpoint/2010/main" val="501473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71129-FB16-4E33-B1E3-41310CC02FF6}"/>
              </a:ext>
            </a:extLst>
          </p:cNvPr>
          <p:cNvSpPr>
            <a:spLocks noGrp="1"/>
          </p:cNvSpPr>
          <p:nvPr>
            <p:ph type="title"/>
          </p:nvPr>
        </p:nvSpPr>
        <p:spPr/>
        <p:txBody>
          <a:bodyPr/>
          <a:lstStyle/>
          <a:p>
            <a:r>
              <a:rPr lang="da-DK" dirty="0" err="1"/>
              <a:t>Conditions</a:t>
            </a:r>
            <a:endParaRPr lang="da-DK" dirty="0"/>
          </a:p>
        </p:txBody>
      </p:sp>
      <p:sp>
        <p:nvSpPr>
          <p:cNvPr id="3" name="Pladsholder til indhold 2">
            <a:extLst>
              <a:ext uri="{FF2B5EF4-FFF2-40B4-BE49-F238E27FC236}">
                <a16:creationId xmlns:a16="http://schemas.microsoft.com/office/drawing/2014/main" id="{F8ABC909-F737-41BD-A7E7-470F51AA93DE}"/>
              </a:ext>
            </a:extLst>
          </p:cNvPr>
          <p:cNvSpPr>
            <a:spLocks noGrp="1"/>
          </p:cNvSpPr>
          <p:nvPr>
            <p:ph sz="half" idx="1"/>
          </p:nvPr>
        </p:nvSpPr>
        <p:spPr/>
        <p:txBody>
          <a:bodyPr>
            <a:normAutofit fontScale="92500" lnSpcReduction="10000"/>
          </a:bodyPr>
          <a:lstStyle/>
          <a:p>
            <a:r>
              <a:rPr lang="da-DK" sz="2600" dirty="0" err="1"/>
              <a:t>Conditions</a:t>
            </a:r>
            <a:r>
              <a:rPr lang="da-DK" sz="2600" dirty="0"/>
              <a:t> er den engelske betegnelse for kontrolstrukturer (fx </a:t>
            </a:r>
            <a:r>
              <a:rPr lang="da-DK" sz="2600" dirty="0" err="1"/>
              <a:t>if</a:t>
            </a:r>
            <a:r>
              <a:rPr lang="da-DK" sz="2600" dirty="0"/>
              <a:t>-sætninger)</a:t>
            </a:r>
          </a:p>
          <a:p>
            <a:pPr lvl="1"/>
            <a:r>
              <a:rPr lang="da-DK" sz="2400" dirty="0"/>
              <a:t>Hvis (denne </a:t>
            </a:r>
            <a:r>
              <a:rPr lang="da-DK" sz="2400" dirty="0" err="1"/>
              <a:t>condition</a:t>
            </a:r>
            <a:r>
              <a:rPr lang="da-DK" sz="2400" dirty="0"/>
              <a:t> er sand)</a:t>
            </a:r>
            <a:br>
              <a:rPr lang="da-DK" sz="2400" dirty="0"/>
            </a:br>
            <a:r>
              <a:rPr lang="da-DK" sz="2400" dirty="0"/>
              <a:t>{</a:t>
            </a:r>
            <a:br>
              <a:rPr lang="da-DK" sz="2400" dirty="0"/>
            </a:br>
            <a:r>
              <a:rPr lang="da-DK" sz="2400" dirty="0"/>
              <a:t>	…gør det her…</a:t>
            </a:r>
            <a:br>
              <a:rPr lang="da-DK" sz="2400" dirty="0"/>
            </a:br>
            <a:r>
              <a:rPr lang="da-DK" sz="2400" dirty="0"/>
              <a:t>}</a:t>
            </a:r>
          </a:p>
          <a:p>
            <a:r>
              <a:rPr lang="da-DK" sz="2200" dirty="0" err="1">
                <a:latin typeface="Courier New" panose="02070309020205020404" pitchFamily="49" charset="0"/>
                <a:cs typeface="Courier New" panose="02070309020205020404" pitchFamily="49" charset="0"/>
              </a:rPr>
              <a:t>if</a:t>
            </a:r>
            <a:r>
              <a:rPr lang="da-DK" sz="2200" dirty="0">
                <a:latin typeface="Courier New" panose="02070309020205020404" pitchFamily="49" charset="0"/>
                <a:cs typeface="Courier New" panose="02070309020205020404" pitchFamily="49" charset="0"/>
              </a:rPr>
              <a:t> (</a:t>
            </a:r>
            <a:r>
              <a:rPr lang="da-DK" sz="2200" dirty="0" err="1">
                <a:latin typeface="Courier New" panose="02070309020205020404" pitchFamily="49" charset="0"/>
                <a:cs typeface="Courier New" panose="02070309020205020404" pitchFamily="49" charset="0"/>
              </a:rPr>
              <a:t>expression</a:t>
            </a:r>
            <a:r>
              <a:rPr lang="da-DK" sz="2200" dirty="0">
                <a:latin typeface="Courier New" panose="02070309020205020404" pitchFamily="49" charset="0"/>
                <a:cs typeface="Courier New" panose="02070309020205020404" pitchFamily="49" charset="0"/>
              </a:rPr>
              <a:t>)</a:t>
            </a:r>
            <a:br>
              <a:rPr lang="da-DK" sz="2200" dirty="0">
                <a:latin typeface="Courier New" panose="02070309020205020404" pitchFamily="49" charset="0"/>
                <a:cs typeface="Courier New" panose="02070309020205020404" pitchFamily="49" charset="0"/>
              </a:rPr>
            </a:br>
            <a:r>
              <a:rPr lang="da-DK" sz="2200" dirty="0">
                <a:latin typeface="Courier New" panose="02070309020205020404" pitchFamily="49" charset="0"/>
                <a:cs typeface="Courier New" panose="02070309020205020404" pitchFamily="49" charset="0"/>
              </a:rPr>
              <a:t>{</a:t>
            </a:r>
            <a:br>
              <a:rPr lang="da-DK" sz="2200" dirty="0">
                <a:latin typeface="Courier New" panose="02070309020205020404" pitchFamily="49" charset="0"/>
                <a:cs typeface="Courier New" panose="02070309020205020404" pitchFamily="49" charset="0"/>
              </a:rPr>
            </a:br>
            <a:r>
              <a:rPr lang="da-DK" sz="2200" dirty="0">
                <a:latin typeface="Courier New" panose="02070309020205020404" pitchFamily="49" charset="0"/>
                <a:cs typeface="Courier New" panose="02070309020205020404" pitchFamily="49" charset="0"/>
              </a:rPr>
              <a:t>	…</a:t>
            </a:r>
            <a:br>
              <a:rPr lang="da-DK" sz="2200" dirty="0">
                <a:latin typeface="Courier New" panose="02070309020205020404" pitchFamily="49" charset="0"/>
                <a:cs typeface="Courier New" panose="02070309020205020404" pitchFamily="49" charset="0"/>
              </a:rPr>
            </a:br>
            <a:r>
              <a:rPr lang="da-DK" sz="2200" dirty="0">
                <a:latin typeface="Courier New" panose="02070309020205020404" pitchFamily="49" charset="0"/>
                <a:cs typeface="Courier New" panose="02070309020205020404" pitchFamily="49" charset="0"/>
              </a:rPr>
              <a:t>}</a:t>
            </a:r>
            <a:br>
              <a:rPr lang="da-DK" sz="2200" dirty="0">
                <a:latin typeface="Courier New" panose="02070309020205020404" pitchFamily="49" charset="0"/>
                <a:cs typeface="Courier New" panose="02070309020205020404" pitchFamily="49" charset="0"/>
              </a:rPr>
            </a:br>
            <a:r>
              <a:rPr lang="da-DK" sz="2200" dirty="0" err="1">
                <a:latin typeface="Courier New" panose="02070309020205020404" pitchFamily="49" charset="0"/>
                <a:cs typeface="Courier New" panose="02070309020205020404" pitchFamily="49" charset="0"/>
              </a:rPr>
              <a:t>else</a:t>
            </a:r>
            <a:r>
              <a:rPr lang="da-DK" sz="2200" dirty="0">
                <a:latin typeface="Courier New" panose="02070309020205020404" pitchFamily="49" charset="0"/>
                <a:cs typeface="Courier New" panose="02070309020205020404" pitchFamily="49" charset="0"/>
              </a:rPr>
              <a:t> </a:t>
            </a:r>
            <a:r>
              <a:rPr lang="da-DK" sz="2200" dirty="0" err="1">
                <a:latin typeface="Courier New" panose="02070309020205020404" pitchFamily="49" charset="0"/>
                <a:cs typeface="Courier New" panose="02070309020205020404" pitchFamily="49" charset="0"/>
              </a:rPr>
              <a:t>if</a:t>
            </a:r>
            <a:r>
              <a:rPr lang="da-DK" sz="2200" dirty="0">
                <a:latin typeface="Courier New" panose="02070309020205020404" pitchFamily="49" charset="0"/>
                <a:cs typeface="Courier New" panose="02070309020205020404" pitchFamily="49" charset="0"/>
              </a:rPr>
              <a:t> (</a:t>
            </a:r>
            <a:r>
              <a:rPr lang="da-DK" sz="2200" dirty="0" err="1">
                <a:latin typeface="Courier New" panose="02070309020205020404" pitchFamily="49" charset="0"/>
                <a:cs typeface="Courier New" panose="02070309020205020404" pitchFamily="49" charset="0"/>
              </a:rPr>
              <a:t>expression</a:t>
            </a:r>
            <a:r>
              <a:rPr lang="da-DK" sz="2200" dirty="0">
                <a:latin typeface="Courier New" panose="02070309020205020404" pitchFamily="49" charset="0"/>
                <a:cs typeface="Courier New" panose="02070309020205020404" pitchFamily="49" charset="0"/>
              </a:rPr>
              <a:t>)</a:t>
            </a:r>
            <a:br>
              <a:rPr lang="da-DK" sz="2200" dirty="0">
                <a:latin typeface="Courier New" panose="02070309020205020404" pitchFamily="49" charset="0"/>
                <a:cs typeface="Courier New" panose="02070309020205020404" pitchFamily="49" charset="0"/>
              </a:rPr>
            </a:br>
            <a:r>
              <a:rPr lang="da-DK" sz="2200" dirty="0">
                <a:latin typeface="Courier New" panose="02070309020205020404" pitchFamily="49" charset="0"/>
                <a:cs typeface="Courier New" panose="02070309020205020404" pitchFamily="49" charset="0"/>
              </a:rPr>
              <a:t>{</a:t>
            </a:r>
            <a:br>
              <a:rPr lang="da-DK" sz="2200" dirty="0">
                <a:latin typeface="Courier New" panose="02070309020205020404" pitchFamily="49" charset="0"/>
                <a:cs typeface="Courier New" panose="02070309020205020404" pitchFamily="49" charset="0"/>
              </a:rPr>
            </a:br>
            <a:r>
              <a:rPr lang="da-DK" sz="2200" dirty="0">
                <a:latin typeface="Courier New" panose="02070309020205020404" pitchFamily="49" charset="0"/>
                <a:cs typeface="Courier New" panose="02070309020205020404" pitchFamily="49" charset="0"/>
              </a:rPr>
              <a:t>	…</a:t>
            </a:r>
            <a:br>
              <a:rPr lang="da-DK" sz="2200" dirty="0">
                <a:latin typeface="Courier New" panose="02070309020205020404" pitchFamily="49" charset="0"/>
                <a:cs typeface="Courier New" panose="02070309020205020404" pitchFamily="49" charset="0"/>
              </a:rPr>
            </a:br>
            <a:r>
              <a:rPr lang="da-DK" sz="2200" dirty="0">
                <a:latin typeface="Courier New" panose="02070309020205020404" pitchFamily="49" charset="0"/>
                <a:cs typeface="Courier New" panose="02070309020205020404" pitchFamily="49" charset="0"/>
              </a:rPr>
              <a:t>}</a:t>
            </a:r>
            <a:br>
              <a:rPr lang="da-DK" sz="2200" dirty="0">
                <a:latin typeface="Courier New" panose="02070309020205020404" pitchFamily="49" charset="0"/>
                <a:cs typeface="Courier New" panose="02070309020205020404" pitchFamily="49" charset="0"/>
              </a:rPr>
            </a:br>
            <a:r>
              <a:rPr lang="da-DK" sz="2200" dirty="0" err="1">
                <a:latin typeface="Courier New" panose="02070309020205020404" pitchFamily="49" charset="0"/>
                <a:cs typeface="Courier New" panose="02070309020205020404" pitchFamily="49" charset="0"/>
              </a:rPr>
              <a:t>else</a:t>
            </a:r>
            <a:br>
              <a:rPr lang="da-DK" sz="2200" dirty="0">
                <a:latin typeface="Courier New" panose="02070309020205020404" pitchFamily="49" charset="0"/>
                <a:cs typeface="Courier New" panose="02070309020205020404" pitchFamily="49" charset="0"/>
              </a:rPr>
            </a:br>
            <a:r>
              <a:rPr lang="da-DK" sz="2200" dirty="0">
                <a:latin typeface="Courier New" panose="02070309020205020404" pitchFamily="49" charset="0"/>
                <a:cs typeface="Courier New" panose="02070309020205020404" pitchFamily="49" charset="0"/>
              </a:rPr>
              <a:t>{</a:t>
            </a:r>
            <a:br>
              <a:rPr lang="da-DK" sz="2200" dirty="0">
                <a:latin typeface="Courier New" panose="02070309020205020404" pitchFamily="49" charset="0"/>
                <a:cs typeface="Courier New" panose="02070309020205020404" pitchFamily="49" charset="0"/>
              </a:rPr>
            </a:br>
            <a:r>
              <a:rPr lang="da-DK" sz="2200" dirty="0">
                <a:latin typeface="Courier New" panose="02070309020205020404" pitchFamily="49" charset="0"/>
                <a:cs typeface="Courier New" panose="02070309020205020404" pitchFamily="49" charset="0"/>
              </a:rPr>
              <a:t>	…</a:t>
            </a:r>
            <a:br>
              <a:rPr lang="da-DK" sz="2200" dirty="0">
                <a:latin typeface="Courier New" panose="02070309020205020404" pitchFamily="49" charset="0"/>
                <a:cs typeface="Courier New" panose="02070309020205020404" pitchFamily="49" charset="0"/>
              </a:rPr>
            </a:br>
            <a:r>
              <a:rPr lang="da-DK" sz="2200" dirty="0">
                <a:latin typeface="Courier New" panose="02070309020205020404" pitchFamily="49" charset="0"/>
                <a:cs typeface="Courier New" panose="02070309020205020404" pitchFamily="49" charset="0"/>
              </a:rPr>
              <a:t>}</a:t>
            </a:r>
          </a:p>
        </p:txBody>
      </p:sp>
      <p:sp>
        <p:nvSpPr>
          <p:cNvPr id="4" name="Pladsholder til slidenummer 3">
            <a:extLst>
              <a:ext uri="{FF2B5EF4-FFF2-40B4-BE49-F238E27FC236}">
                <a16:creationId xmlns:a16="http://schemas.microsoft.com/office/drawing/2014/main" id="{C8A5D385-1392-4B6B-A6A1-ABC58D090CEA}"/>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2</a:t>
            </a:fld>
            <a:endParaRPr lang="en-DK" dirty="0"/>
          </a:p>
        </p:txBody>
      </p:sp>
      <p:sp>
        <p:nvSpPr>
          <p:cNvPr id="6" name="Pladsholder til tekst 5">
            <a:extLst>
              <a:ext uri="{FF2B5EF4-FFF2-40B4-BE49-F238E27FC236}">
                <a16:creationId xmlns:a16="http://schemas.microsoft.com/office/drawing/2014/main" id="{1D09DF33-76B3-4326-9B6E-CAC8BBDC92B5}"/>
              </a:ext>
            </a:extLst>
          </p:cNvPr>
          <p:cNvSpPr>
            <a:spLocks noGrp="1"/>
          </p:cNvSpPr>
          <p:nvPr>
            <p:ph type="body" sz="quarter" idx="12"/>
          </p:nvPr>
        </p:nvSpPr>
        <p:spPr/>
        <p:txBody>
          <a:bodyPr/>
          <a:lstStyle/>
          <a:p>
            <a:endParaRPr lang="da-DK"/>
          </a:p>
        </p:txBody>
      </p:sp>
      <p:pic>
        <p:nvPicPr>
          <p:cNvPr id="10" name="Pladsholder til billede 9">
            <a:extLst>
              <a:ext uri="{FF2B5EF4-FFF2-40B4-BE49-F238E27FC236}">
                <a16:creationId xmlns:a16="http://schemas.microsoft.com/office/drawing/2014/main" id="{FBBD17F0-3458-4569-BFF6-E11F9D4629D0}"/>
              </a:ext>
            </a:extLst>
          </p:cNvPr>
          <p:cNvPicPr>
            <a:picLocks noGrp="1" noChangeAspect="1"/>
          </p:cNvPicPr>
          <p:nvPr>
            <p:ph type="pic" sz="quarter" idx="10"/>
          </p:nvPr>
        </p:nvPicPr>
        <p:blipFill>
          <a:blip r:embed="rId2"/>
          <a:srcRect t="1" b="1"/>
          <a:stretch>
            <a:fillRect/>
          </a:stretch>
        </p:blipFill>
        <p:spPr/>
      </p:pic>
    </p:spTree>
    <p:extLst>
      <p:ext uri="{BB962C8B-B14F-4D97-AF65-F5344CB8AC3E}">
        <p14:creationId xmlns:p14="http://schemas.microsoft.com/office/powerpoint/2010/main" val="95442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124073-7977-411D-B993-669001FD5B15}"/>
              </a:ext>
            </a:extLst>
          </p:cNvPr>
          <p:cNvSpPr>
            <a:spLocks noGrp="1"/>
          </p:cNvSpPr>
          <p:nvPr>
            <p:ph type="title"/>
          </p:nvPr>
        </p:nvSpPr>
        <p:spPr/>
        <p:txBody>
          <a:bodyPr/>
          <a:lstStyle/>
          <a:p>
            <a:r>
              <a:rPr lang="da-DK" dirty="0" err="1"/>
              <a:t>Ternary</a:t>
            </a:r>
            <a:r>
              <a:rPr lang="da-DK" dirty="0"/>
              <a:t> Operator</a:t>
            </a:r>
          </a:p>
        </p:txBody>
      </p:sp>
      <p:sp>
        <p:nvSpPr>
          <p:cNvPr id="3" name="Pladsholder til indhold 2">
            <a:extLst>
              <a:ext uri="{FF2B5EF4-FFF2-40B4-BE49-F238E27FC236}">
                <a16:creationId xmlns:a16="http://schemas.microsoft.com/office/drawing/2014/main" id="{3EBA359F-3D41-4A80-9BD2-E76C6415FA29}"/>
              </a:ext>
            </a:extLst>
          </p:cNvPr>
          <p:cNvSpPr>
            <a:spLocks noGrp="1"/>
          </p:cNvSpPr>
          <p:nvPr>
            <p:ph sz="half" idx="1"/>
          </p:nvPr>
        </p:nvSpPr>
        <p:spPr/>
        <p:txBody>
          <a:bodyPr>
            <a:normAutofit/>
          </a:bodyPr>
          <a:lstStyle/>
          <a:p>
            <a:r>
              <a:rPr lang="da-DK" dirty="0"/>
              <a:t>JavaScript indeholder en forkortet udgave at skrive </a:t>
            </a:r>
            <a:r>
              <a:rPr lang="da-DK" dirty="0" err="1"/>
              <a:t>if-else</a:t>
            </a:r>
            <a:r>
              <a:rPr lang="da-DK" dirty="0"/>
              <a:t> sætninger på kaldet </a:t>
            </a:r>
            <a:r>
              <a:rPr lang="da-DK" dirty="0" err="1"/>
              <a:t>Ternary</a:t>
            </a:r>
            <a:r>
              <a:rPr lang="da-DK" dirty="0"/>
              <a:t> Operator</a:t>
            </a:r>
          </a:p>
          <a:p>
            <a:r>
              <a:rPr lang="da-DK" dirty="0"/>
              <a:t>Hvis du skal skrive en meget simpel </a:t>
            </a:r>
            <a:r>
              <a:rPr lang="da-DK" dirty="0" err="1"/>
              <a:t>if-else</a:t>
            </a:r>
            <a:r>
              <a:rPr lang="da-DK" dirty="0"/>
              <a:t> sætning, kan du med fordel skrive den som </a:t>
            </a:r>
            <a:r>
              <a:rPr lang="da-DK" dirty="0" err="1"/>
              <a:t>Ternary</a:t>
            </a:r>
            <a:r>
              <a:rPr lang="da-DK" dirty="0"/>
              <a:t> Operator</a:t>
            </a:r>
            <a:br>
              <a:rPr lang="da-DK" dirty="0"/>
            </a:br>
            <a:br>
              <a:rPr lang="da-DK" dirty="0"/>
            </a:br>
            <a:r>
              <a:rPr lang="da-DK" sz="1800" dirty="0" err="1">
                <a:latin typeface="Courier New" panose="02070309020205020404" pitchFamily="49" charset="0"/>
                <a:cs typeface="Courier New" panose="02070309020205020404" pitchFamily="49" charset="0"/>
              </a:rPr>
              <a:t>expression</a:t>
            </a:r>
            <a:r>
              <a:rPr lang="da-DK" sz="1800" dirty="0">
                <a:latin typeface="Courier New" panose="02070309020205020404" pitchFamily="49" charset="0"/>
                <a:cs typeface="Courier New" panose="02070309020205020404" pitchFamily="49" charset="0"/>
              </a:rPr>
              <a:t> ? action-</a:t>
            </a:r>
            <a:r>
              <a:rPr lang="da-DK" sz="1800" dirty="0" err="1">
                <a:latin typeface="Courier New" panose="02070309020205020404" pitchFamily="49" charset="0"/>
                <a:cs typeface="Courier New" panose="02070309020205020404" pitchFamily="49" charset="0"/>
              </a:rPr>
              <a:t>if</a:t>
            </a:r>
            <a:r>
              <a:rPr lang="da-DK" sz="1800" dirty="0">
                <a:latin typeface="Courier New" panose="02070309020205020404" pitchFamily="49" charset="0"/>
                <a:cs typeface="Courier New" panose="02070309020205020404" pitchFamily="49" charset="0"/>
              </a:rPr>
              <a:t>-true : action-</a:t>
            </a:r>
            <a:r>
              <a:rPr lang="da-DK" sz="1800" dirty="0" err="1">
                <a:latin typeface="Courier New" panose="02070309020205020404" pitchFamily="49" charset="0"/>
                <a:cs typeface="Courier New" panose="02070309020205020404" pitchFamily="49" charset="0"/>
              </a:rPr>
              <a:t>if</a:t>
            </a:r>
            <a:r>
              <a:rPr lang="da-DK" sz="1800" dirty="0">
                <a:latin typeface="Courier New" panose="02070309020205020404" pitchFamily="49" charset="0"/>
                <a:cs typeface="Courier New" panose="02070309020205020404" pitchFamily="49" charset="0"/>
              </a:rPr>
              <a:t>-false;</a:t>
            </a:r>
            <a:br>
              <a:rPr lang="da-DK" sz="1800" dirty="0">
                <a:latin typeface="Courier New" panose="02070309020205020404" pitchFamily="49" charset="0"/>
                <a:cs typeface="Courier New" panose="02070309020205020404" pitchFamily="49" charset="0"/>
              </a:rPr>
            </a:b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a &gt; b ? console.log(”a is </a:t>
            </a:r>
            <a:r>
              <a:rPr lang="da-DK" sz="1800" dirty="0" err="1">
                <a:latin typeface="Courier New" panose="02070309020205020404" pitchFamily="49" charset="0"/>
                <a:cs typeface="Courier New" panose="02070309020205020404" pitchFamily="49" charset="0"/>
              </a:rPr>
              <a:t>bigger</a:t>
            </a:r>
            <a:r>
              <a:rPr lang="da-DK" sz="1800" dirty="0">
                <a:latin typeface="Courier New" panose="02070309020205020404" pitchFamily="49" charset="0"/>
                <a:cs typeface="Courier New" panose="02070309020205020404" pitchFamily="49" charset="0"/>
              </a:rPr>
              <a:t>”) : console.log(”b is </a:t>
            </a:r>
            <a:r>
              <a:rPr lang="da-DK" sz="1800" dirty="0" err="1">
                <a:latin typeface="Courier New" panose="02070309020205020404" pitchFamily="49" charset="0"/>
                <a:cs typeface="Courier New" panose="02070309020205020404" pitchFamily="49" charset="0"/>
              </a:rPr>
              <a:t>bigger</a:t>
            </a:r>
            <a:r>
              <a:rPr lang="da-DK" sz="1800" dirty="0">
                <a:latin typeface="Courier New" panose="02070309020205020404" pitchFamily="49" charset="0"/>
                <a:cs typeface="Courier New" panose="02070309020205020404" pitchFamily="49" charset="0"/>
              </a:rPr>
              <a:t>”);</a:t>
            </a:r>
            <a:br>
              <a:rPr lang="da-DK" sz="1800" dirty="0">
                <a:latin typeface="Courier New" panose="02070309020205020404" pitchFamily="49" charset="0"/>
                <a:cs typeface="Courier New" panose="02070309020205020404" pitchFamily="49" charset="0"/>
              </a:rPr>
            </a:br>
            <a:endParaRPr lang="da-DK" sz="1800" dirty="0">
              <a:latin typeface="Courier New" panose="02070309020205020404" pitchFamily="49" charset="0"/>
              <a:cs typeface="Courier New" panose="02070309020205020404" pitchFamily="49" charset="0"/>
            </a:endParaRPr>
          </a:p>
          <a:p>
            <a:r>
              <a:rPr lang="da-DK" dirty="0" err="1"/>
              <a:t>Ternary</a:t>
            </a:r>
            <a:r>
              <a:rPr lang="da-DK" dirty="0"/>
              <a:t> Operator kan også bruges til at initialisere variabler</a:t>
            </a:r>
            <a:br>
              <a:rPr lang="da-DK" dirty="0"/>
            </a:br>
            <a:br>
              <a:rPr lang="da-DK" dirty="0"/>
            </a:br>
            <a:r>
              <a:rPr lang="da-DK" sz="1800" dirty="0">
                <a:latin typeface="Courier New" panose="02070309020205020404" pitchFamily="49" charset="0"/>
                <a:cs typeface="Courier New" panose="02070309020205020404" pitchFamily="49" charset="0"/>
              </a:rPr>
              <a:t>let </a:t>
            </a:r>
            <a:r>
              <a:rPr lang="da-DK" sz="1800" dirty="0" err="1">
                <a:latin typeface="Courier New" panose="02070309020205020404" pitchFamily="49" charset="0"/>
                <a:cs typeface="Courier New" panose="02070309020205020404" pitchFamily="49" charset="0"/>
              </a:rPr>
              <a:t>canDrive</a:t>
            </a:r>
            <a:r>
              <a:rPr lang="da-DK" sz="1800" dirty="0">
                <a:latin typeface="Courier New" panose="02070309020205020404" pitchFamily="49" charset="0"/>
                <a:cs typeface="Courier New" panose="02070309020205020404" pitchFamily="49" charset="0"/>
              </a:rPr>
              <a:t> = age &gt; 16 ? ”yes” : ”no”;</a:t>
            </a:r>
            <a:endParaRPr lang="da-DK" sz="1700" dirty="0">
              <a:latin typeface="Courier New" panose="02070309020205020404" pitchFamily="49" charset="0"/>
              <a:cs typeface="Courier New" panose="02070309020205020404" pitchFamily="49" charset="0"/>
            </a:endParaRPr>
          </a:p>
        </p:txBody>
      </p:sp>
      <p:sp>
        <p:nvSpPr>
          <p:cNvPr id="4" name="Pladsholder til slidenummer 3">
            <a:extLst>
              <a:ext uri="{FF2B5EF4-FFF2-40B4-BE49-F238E27FC236}">
                <a16:creationId xmlns:a16="http://schemas.microsoft.com/office/drawing/2014/main" id="{79FE4940-54EE-47A4-AC35-8BA6008DE9F5}"/>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3</a:t>
            </a:fld>
            <a:r>
              <a:rPr lang="da-DK" dirty="0"/>
              <a:t> </a:t>
            </a:r>
            <a:endParaRPr lang="en-DK" dirty="0"/>
          </a:p>
        </p:txBody>
      </p:sp>
      <p:pic>
        <p:nvPicPr>
          <p:cNvPr id="8" name="Pladsholder til billede 7">
            <a:extLst>
              <a:ext uri="{FF2B5EF4-FFF2-40B4-BE49-F238E27FC236}">
                <a16:creationId xmlns:a16="http://schemas.microsoft.com/office/drawing/2014/main" id="{12D7A483-153B-4A03-8F35-E9E385FB2633}"/>
              </a:ext>
            </a:extLst>
          </p:cNvPr>
          <p:cNvPicPr>
            <a:picLocks noGrp="1" noChangeAspect="1"/>
          </p:cNvPicPr>
          <p:nvPr>
            <p:ph type="pic" sz="quarter" idx="10"/>
          </p:nvPr>
        </p:nvPicPr>
        <p:blipFill>
          <a:blip r:embed="rId2"/>
          <a:srcRect t="301" b="301"/>
          <a:stretch>
            <a:fillRect/>
          </a:stretch>
        </p:blipFill>
        <p:spPr/>
      </p:pic>
      <p:sp>
        <p:nvSpPr>
          <p:cNvPr id="6" name="Pladsholder til tekst 5">
            <a:extLst>
              <a:ext uri="{FF2B5EF4-FFF2-40B4-BE49-F238E27FC236}">
                <a16:creationId xmlns:a16="http://schemas.microsoft.com/office/drawing/2014/main" id="{16C6046A-9904-4E5B-9428-C412BF4312FD}"/>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67851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E3D87-058E-4802-B6B0-126E14D179D2}"/>
              </a:ext>
            </a:extLst>
          </p:cNvPr>
          <p:cNvSpPr>
            <a:spLocks noGrp="1"/>
          </p:cNvSpPr>
          <p:nvPr>
            <p:ph type="title"/>
          </p:nvPr>
        </p:nvSpPr>
        <p:spPr/>
        <p:txBody>
          <a:bodyPr/>
          <a:lstStyle/>
          <a:p>
            <a:r>
              <a:rPr lang="da-DK" dirty="0"/>
              <a:t>Switch statements</a:t>
            </a:r>
          </a:p>
        </p:txBody>
      </p:sp>
      <p:sp>
        <p:nvSpPr>
          <p:cNvPr id="3" name="Pladsholder til indhold 2">
            <a:extLst>
              <a:ext uri="{FF2B5EF4-FFF2-40B4-BE49-F238E27FC236}">
                <a16:creationId xmlns:a16="http://schemas.microsoft.com/office/drawing/2014/main" id="{28D7AC26-8F35-4AA9-9C54-3E7AFD3F61D4}"/>
              </a:ext>
            </a:extLst>
          </p:cNvPr>
          <p:cNvSpPr>
            <a:spLocks noGrp="1"/>
          </p:cNvSpPr>
          <p:nvPr>
            <p:ph sz="half" idx="1"/>
          </p:nvPr>
        </p:nvSpPr>
        <p:spPr/>
        <p:txBody>
          <a:bodyPr>
            <a:normAutofit fontScale="77500" lnSpcReduction="20000"/>
          </a:bodyPr>
          <a:lstStyle/>
          <a:p>
            <a:r>
              <a:rPr lang="da-DK" sz="3100" dirty="0"/>
              <a:t>En anden måde at skrive en kontrolstruktur (eller </a:t>
            </a:r>
            <a:r>
              <a:rPr lang="da-DK" sz="3100" dirty="0" err="1"/>
              <a:t>condition</a:t>
            </a:r>
            <a:r>
              <a:rPr lang="da-DK" sz="3100" dirty="0"/>
              <a:t>) er ved at bruge et switch statement</a:t>
            </a:r>
            <a:br>
              <a:rPr lang="da-DK" dirty="0"/>
            </a:br>
            <a:br>
              <a:rPr lang="da-DK" dirty="0"/>
            </a:br>
            <a:r>
              <a:rPr lang="en-US" dirty="0">
                <a:latin typeface="Courier New" panose="02070309020205020404" pitchFamily="49" charset="0"/>
                <a:cs typeface="Courier New" panose="02070309020205020404" pitchFamily="49" charset="0"/>
              </a:rPr>
              <a:t>switch (new Date().</a:t>
            </a:r>
            <a:r>
              <a:rPr lang="en-US" dirty="0" err="1">
                <a:latin typeface="Courier New" panose="02070309020205020404" pitchFamily="49" charset="0"/>
                <a:cs typeface="Courier New" panose="02070309020205020404" pitchFamily="49" charset="0"/>
              </a:rPr>
              <a:t>getDay</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case 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day = "Sunday";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break;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case 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day = "Monday";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break;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case 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day = "Tuesday";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break;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case 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day = "Wednesday";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break;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case 4:</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day = "Thursday";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break;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case 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day = "Friday";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break;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case 6:</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day = "Saturday";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da-DK" dirty="0">
              <a:latin typeface="Courier New" panose="02070309020205020404" pitchFamily="49" charset="0"/>
              <a:cs typeface="Courier New" panose="02070309020205020404" pitchFamily="49" charset="0"/>
            </a:endParaRPr>
          </a:p>
        </p:txBody>
      </p:sp>
      <p:sp>
        <p:nvSpPr>
          <p:cNvPr id="4" name="Pladsholder til slidenummer 3">
            <a:extLst>
              <a:ext uri="{FF2B5EF4-FFF2-40B4-BE49-F238E27FC236}">
                <a16:creationId xmlns:a16="http://schemas.microsoft.com/office/drawing/2014/main" id="{74E4FB62-132E-44DB-A1E8-A0FBAD431752}"/>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4</a:t>
            </a:fld>
            <a:r>
              <a:rPr lang="da-DK" dirty="0"/>
              <a:t> </a:t>
            </a:r>
            <a:endParaRPr lang="en-DK" dirty="0"/>
          </a:p>
        </p:txBody>
      </p:sp>
      <p:pic>
        <p:nvPicPr>
          <p:cNvPr id="8" name="Pladsholder til billede 7">
            <a:extLst>
              <a:ext uri="{FF2B5EF4-FFF2-40B4-BE49-F238E27FC236}">
                <a16:creationId xmlns:a16="http://schemas.microsoft.com/office/drawing/2014/main" id="{46A8AB47-6335-49EF-965E-DCFA786868F8}"/>
              </a:ext>
            </a:extLst>
          </p:cNvPr>
          <p:cNvPicPr>
            <a:picLocks noGrp="1" noChangeAspect="1"/>
          </p:cNvPicPr>
          <p:nvPr>
            <p:ph type="pic" sz="quarter" idx="10"/>
          </p:nvPr>
        </p:nvPicPr>
        <p:blipFill>
          <a:blip r:embed="rId2"/>
          <a:srcRect t="296" b="296"/>
          <a:stretch>
            <a:fillRect/>
          </a:stretch>
        </p:blipFill>
        <p:spPr/>
      </p:pic>
      <p:sp>
        <p:nvSpPr>
          <p:cNvPr id="6" name="Pladsholder til tekst 5">
            <a:extLst>
              <a:ext uri="{FF2B5EF4-FFF2-40B4-BE49-F238E27FC236}">
                <a16:creationId xmlns:a16="http://schemas.microsoft.com/office/drawing/2014/main" id="{AE838D32-AD44-4A41-93B0-B65E75A50F7E}"/>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281223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BE877C-46FF-4A28-8038-4E39E83B28DD}"/>
              </a:ext>
            </a:extLst>
          </p:cNvPr>
          <p:cNvSpPr>
            <a:spLocks noGrp="1"/>
          </p:cNvSpPr>
          <p:nvPr>
            <p:ph type="title"/>
          </p:nvPr>
        </p:nvSpPr>
        <p:spPr/>
        <p:txBody>
          <a:bodyPr/>
          <a:lstStyle/>
          <a:p>
            <a:r>
              <a:rPr lang="da-DK" dirty="0"/>
              <a:t>Switch statements</a:t>
            </a:r>
          </a:p>
        </p:txBody>
      </p:sp>
      <p:sp>
        <p:nvSpPr>
          <p:cNvPr id="3" name="Pladsholder til indhold 2">
            <a:extLst>
              <a:ext uri="{FF2B5EF4-FFF2-40B4-BE49-F238E27FC236}">
                <a16:creationId xmlns:a16="http://schemas.microsoft.com/office/drawing/2014/main" id="{D9F4E666-98CE-43EA-8753-D0F7B69DFDA2}"/>
              </a:ext>
            </a:extLst>
          </p:cNvPr>
          <p:cNvSpPr>
            <a:spLocks noGrp="1"/>
          </p:cNvSpPr>
          <p:nvPr>
            <p:ph sz="half" idx="1"/>
          </p:nvPr>
        </p:nvSpPr>
        <p:spPr/>
        <p:txBody>
          <a:bodyPr>
            <a:normAutofit lnSpcReduction="10000"/>
          </a:bodyPr>
          <a:lstStyle/>
          <a:p>
            <a:r>
              <a:rPr lang="da-DK" dirty="0"/>
              <a:t>For at fange eventuelle situationer, som ikke er repræsenteret i dine cases, kan du have en default-værdi</a:t>
            </a:r>
            <a:br>
              <a:rPr lang="da-DK" dirty="0"/>
            </a:br>
            <a:br>
              <a:rPr lang="da-DK" dirty="0"/>
            </a:br>
            <a:r>
              <a:rPr lang="da-DK" dirty="0"/>
              <a:t>   </a:t>
            </a:r>
            <a:r>
              <a:rPr lang="da-DK" sz="1800" dirty="0">
                <a:latin typeface="Courier New" panose="02070309020205020404" pitchFamily="49" charset="0"/>
                <a:cs typeface="Courier New" panose="02070309020205020404" pitchFamily="49" charset="0"/>
              </a:rPr>
              <a:t>default:</a:t>
            </a: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    ”Not </a:t>
            </a:r>
            <a:r>
              <a:rPr lang="da-DK" sz="1800" dirty="0" err="1">
                <a:latin typeface="Courier New" panose="02070309020205020404" pitchFamily="49" charset="0"/>
                <a:cs typeface="Courier New" panose="02070309020205020404" pitchFamily="49" charset="0"/>
              </a:rPr>
              <a:t>guilty</a:t>
            </a:r>
            <a:r>
              <a:rPr lang="da-DK" sz="1800" dirty="0">
                <a:latin typeface="Courier New" panose="02070309020205020404" pitchFamily="49" charset="0"/>
                <a:cs typeface="Courier New" panose="02070309020205020404" pitchFamily="49" charset="0"/>
              </a:rPr>
              <a:t> input </a:t>
            </a:r>
            <a:r>
              <a:rPr lang="da-DK" sz="1800" dirty="0" err="1">
                <a:latin typeface="Courier New" panose="02070309020205020404" pitchFamily="49" charset="0"/>
                <a:cs typeface="Courier New" panose="02070309020205020404" pitchFamily="49" charset="0"/>
              </a:rPr>
              <a:t>value</a:t>
            </a:r>
            <a:r>
              <a:rPr lang="da-DK" sz="1800" dirty="0">
                <a:latin typeface="Courier New" panose="02070309020205020404" pitchFamily="49" charset="0"/>
                <a:cs typeface="Courier New" panose="02070309020205020404" pitchFamily="49" charset="0"/>
              </a:rPr>
              <a:t>!”</a:t>
            </a:r>
            <a:br>
              <a:rPr lang="da-DK" dirty="0"/>
            </a:br>
            <a:endParaRPr lang="da-DK" dirty="0"/>
          </a:p>
          <a:p>
            <a:r>
              <a:rPr lang="da-DK" dirty="0"/>
              <a:t>Du har ikke brug for en break i den sidste valgmulighed, for der stopper din switch statement alligevel</a:t>
            </a:r>
          </a:p>
          <a:p>
            <a:r>
              <a:rPr lang="da-DK" dirty="0"/>
              <a:t>Brug </a:t>
            </a:r>
            <a:r>
              <a:rPr lang="da-DK" b="1" dirty="0"/>
              <a:t>switch</a:t>
            </a:r>
            <a:r>
              <a:rPr lang="da-DK" dirty="0"/>
              <a:t> hvis det er samme element/variabel, der </a:t>
            </a:r>
            <a:r>
              <a:rPr lang="da-DK"/>
              <a:t>skal testes </a:t>
            </a:r>
            <a:r>
              <a:rPr lang="da-DK" dirty="0"/>
              <a:t>på flere mulige værdier og hvis der er flere end to mulige værdier</a:t>
            </a:r>
          </a:p>
          <a:p>
            <a:r>
              <a:rPr lang="da-DK" dirty="0"/>
              <a:t>Brug </a:t>
            </a:r>
            <a:r>
              <a:rPr lang="da-DK" b="1" dirty="0" err="1"/>
              <a:t>if</a:t>
            </a:r>
            <a:r>
              <a:rPr lang="da-DK" dirty="0"/>
              <a:t> hvis der er flere elementer/variabler, der skal testes eller hvis der kun er max to mulige værdier til samme element/variabel</a:t>
            </a:r>
          </a:p>
        </p:txBody>
      </p:sp>
      <p:sp>
        <p:nvSpPr>
          <p:cNvPr id="4" name="Pladsholder til slidenummer 3">
            <a:extLst>
              <a:ext uri="{FF2B5EF4-FFF2-40B4-BE49-F238E27FC236}">
                <a16:creationId xmlns:a16="http://schemas.microsoft.com/office/drawing/2014/main" id="{9BEB1F3A-8D6C-4425-93E2-68BEE560451E}"/>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5</a:t>
            </a:fld>
            <a:r>
              <a:rPr lang="da-DK" dirty="0"/>
              <a:t> </a:t>
            </a:r>
            <a:endParaRPr lang="en-DK" dirty="0"/>
          </a:p>
        </p:txBody>
      </p:sp>
      <p:pic>
        <p:nvPicPr>
          <p:cNvPr id="8" name="Pladsholder til billede 7">
            <a:extLst>
              <a:ext uri="{FF2B5EF4-FFF2-40B4-BE49-F238E27FC236}">
                <a16:creationId xmlns:a16="http://schemas.microsoft.com/office/drawing/2014/main" id="{A4991D64-0998-4E72-8C7B-CFB76CDE8433}"/>
              </a:ext>
            </a:extLst>
          </p:cNvPr>
          <p:cNvPicPr>
            <a:picLocks noGrp="1" noChangeAspect="1"/>
          </p:cNvPicPr>
          <p:nvPr>
            <p:ph type="pic" sz="quarter" idx="10"/>
          </p:nvPr>
        </p:nvPicPr>
        <p:blipFill>
          <a:blip r:embed="rId2"/>
          <a:srcRect t="304" b="304"/>
          <a:stretch>
            <a:fillRect/>
          </a:stretch>
        </p:blipFill>
        <p:spPr/>
      </p:pic>
      <p:sp>
        <p:nvSpPr>
          <p:cNvPr id="6" name="Pladsholder til tekst 5">
            <a:extLst>
              <a:ext uri="{FF2B5EF4-FFF2-40B4-BE49-F238E27FC236}">
                <a16:creationId xmlns:a16="http://schemas.microsoft.com/office/drawing/2014/main" id="{22476AB4-7035-456D-A07E-ABDD47FD4A8B}"/>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70839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ED3C27-E9DD-467D-A397-FE62EBD62224}"/>
              </a:ext>
            </a:extLst>
          </p:cNvPr>
          <p:cNvSpPr>
            <a:spLocks noGrp="1"/>
          </p:cNvSpPr>
          <p:nvPr>
            <p:ph type="title"/>
          </p:nvPr>
        </p:nvSpPr>
        <p:spPr/>
        <p:txBody>
          <a:bodyPr/>
          <a:lstStyle/>
          <a:p>
            <a:r>
              <a:rPr lang="da-DK" dirty="0"/>
              <a:t>Operators</a:t>
            </a:r>
          </a:p>
        </p:txBody>
      </p:sp>
      <p:sp>
        <p:nvSpPr>
          <p:cNvPr id="3" name="Pladsholder til indhold 2">
            <a:extLst>
              <a:ext uri="{FF2B5EF4-FFF2-40B4-BE49-F238E27FC236}">
                <a16:creationId xmlns:a16="http://schemas.microsoft.com/office/drawing/2014/main" id="{4FB11A17-B619-4104-A336-BCFA8A7B2FB7}"/>
              </a:ext>
            </a:extLst>
          </p:cNvPr>
          <p:cNvSpPr>
            <a:spLocks noGrp="1"/>
          </p:cNvSpPr>
          <p:nvPr>
            <p:ph sz="half" idx="1"/>
          </p:nvPr>
        </p:nvSpPr>
        <p:spPr/>
        <p:txBody>
          <a:bodyPr/>
          <a:lstStyle/>
          <a:p>
            <a:r>
              <a:rPr lang="da-DK" dirty="0"/>
              <a:t>Der findes fire typer af operators:</a:t>
            </a:r>
          </a:p>
          <a:p>
            <a:pPr lvl="1"/>
            <a:r>
              <a:rPr lang="da-DK" sz="2000" dirty="0" err="1"/>
              <a:t>Assignment</a:t>
            </a:r>
            <a:r>
              <a:rPr lang="da-DK" sz="2000" dirty="0"/>
              <a:t> operators, som bruges til at give variabler værdier</a:t>
            </a:r>
          </a:p>
          <a:p>
            <a:pPr lvl="1"/>
            <a:r>
              <a:rPr lang="da-DK" sz="2000" dirty="0" err="1"/>
              <a:t>Arithmetic</a:t>
            </a:r>
            <a:r>
              <a:rPr lang="da-DK" sz="2000" dirty="0"/>
              <a:t> operators, som bruges til at udføre matematiske beregninger</a:t>
            </a:r>
          </a:p>
          <a:p>
            <a:pPr lvl="1"/>
            <a:r>
              <a:rPr lang="en-US" sz="2000" dirty="0"/>
              <a:t>Comparison operators, </a:t>
            </a:r>
            <a:r>
              <a:rPr lang="en-US" sz="2000" dirty="0" err="1"/>
              <a:t>som</a:t>
            </a:r>
            <a:r>
              <a:rPr lang="en-US" sz="2000" dirty="0"/>
              <a:t> </a:t>
            </a:r>
            <a:r>
              <a:rPr lang="en-US" sz="2000" dirty="0" err="1"/>
              <a:t>bruges</a:t>
            </a:r>
            <a:r>
              <a:rPr lang="en-US" sz="2000" dirty="0"/>
              <a:t> </a:t>
            </a:r>
            <a:r>
              <a:rPr lang="en-US" sz="2000" dirty="0" err="1"/>
              <a:t>til</a:t>
            </a:r>
            <a:r>
              <a:rPr lang="en-US" sz="2000" dirty="0"/>
              <a:t> at </a:t>
            </a:r>
            <a:r>
              <a:rPr lang="en-US" sz="2000" dirty="0" err="1"/>
              <a:t>sammenligne</a:t>
            </a:r>
            <a:r>
              <a:rPr lang="en-US" sz="2000" dirty="0"/>
              <a:t> </a:t>
            </a:r>
            <a:r>
              <a:rPr lang="en-US" sz="2000" dirty="0" err="1"/>
              <a:t>værdier</a:t>
            </a:r>
            <a:r>
              <a:rPr lang="en-US" sz="2000" dirty="0"/>
              <a:t> med </a:t>
            </a:r>
            <a:r>
              <a:rPr lang="en-US" sz="2000" dirty="0" err="1"/>
              <a:t>hinanden</a:t>
            </a:r>
            <a:r>
              <a:rPr lang="en-US" sz="2000" dirty="0"/>
              <a:t> (</a:t>
            </a:r>
            <a:r>
              <a:rPr lang="en-US" sz="2000" dirty="0" err="1"/>
              <a:t>fx</a:t>
            </a:r>
            <a:r>
              <a:rPr lang="en-US" sz="2000" dirty="0"/>
              <a:t> </a:t>
            </a:r>
            <a:r>
              <a:rPr lang="en-US" sz="2000" dirty="0" err="1"/>
              <a:t>i</a:t>
            </a:r>
            <a:r>
              <a:rPr lang="en-US" sz="2000" dirty="0"/>
              <a:t> if-</a:t>
            </a:r>
            <a:r>
              <a:rPr lang="en-US" sz="2000" dirty="0" err="1"/>
              <a:t>sætninger</a:t>
            </a:r>
            <a:r>
              <a:rPr lang="en-US" sz="2000" dirty="0"/>
              <a:t>)</a:t>
            </a:r>
          </a:p>
          <a:p>
            <a:pPr lvl="1"/>
            <a:r>
              <a:rPr lang="en-US" sz="2000" dirty="0"/>
              <a:t>Logical operators, </a:t>
            </a:r>
            <a:r>
              <a:rPr lang="en-US" sz="2000" dirty="0" err="1"/>
              <a:t>som</a:t>
            </a:r>
            <a:r>
              <a:rPr lang="en-US" sz="2000" dirty="0"/>
              <a:t> </a:t>
            </a:r>
            <a:r>
              <a:rPr lang="en-US" sz="2000" dirty="0" err="1"/>
              <a:t>bruges</a:t>
            </a:r>
            <a:r>
              <a:rPr lang="en-US" sz="2000" dirty="0"/>
              <a:t> </a:t>
            </a:r>
            <a:r>
              <a:rPr lang="en-US" sz="2000" dirty="0" err="1"/>
              <a:t>til</a:t>
            </a:r>
            <a:r>
              <a:rPr lang="en-US" sz="2000" dirty="0"/>
              <a:t> at </a:t>
            </a:r>
            <a:r>
              <a:rPr lang="en-US" sz="2000" dirty="0" err="1"/>
              <a:t>sammensætte</a:t>
            </a:r>
            <a:r>
              <a:rPr lang="en-US" sz="2000" dirty="0"/>
              <a:t> </a:t>
            </a:r>
            <a:r>
              <a:rPr lang="en-US" sz="2000" dirty="0" err="1"/>
              <a:t>flere</a:t>
            </a:r>
            <a:r>
              <a:rPr lang="en-US" sz="2000" dirty="0"/>
              <a:t> </a:t>
            </a:r>
            <a:r>
              <a:rPr lang="en-US" sz="2000" dirty="0" err="1"/>
              <a:t>betingelser</a:t>
            </a:r>
            <a:endParaRPr lang="en-US" sz="2000" dirty="0"/>
          </a:p>
          <a:p>
            <a:endParaRPr lang="da-DK" dirty="0"/>
          </a:p>
        </p:txBody>
      </p:sp>
      <p:sp>
        <p:nvSpPr>
          <p:cNvPr id="4" name="Pladsholder til slidenummer 3">
            <a:extLst>
              <a:ext uri="{FF2B5EF4-FFF2-40B4-BE49-F238E27FC236}">
                <a16:creationId xmlns:a16="http://schemas.microsoft.com/office/drawing/2014/main" id="{BB86568C-A87C-4CC4-8DF0-935E9332CEEF}"/>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6</a:t>
            </a:fld>
            <a:r>
              <a:rPr lang="da-DK" dirty="0"/>
              <a:t> </a:t>
            </a:r>
            <a:endParaRPr lang="en-DK" dirty="0"/>
          </a:p>
        </p:txBody>
      </p:sp>
      <p:pic>
        <p:nvPicPr>
          <p:cNvPr id="8" name="Pladsholder til billede 7">
            <a:extLst>
              <a:ext uri="{FF2B5EF4-FFF2-40B4-BE49-F238E27FC236}">
                <a16:creationId xmlns:a16="http://schemas.microsoft.com/office/drawing/2014/main" id="{CF07CE81-4021-44B3-AD1F-31148A675DB4}"/>
              </a:ext>
            </a:extLst>
          </p:cNvPr>
          <p:cNvPicPr>
            <a:picLocks noGrp="1" noChangeAspect="1"/>
          </p:cNvPicPr>
          <p:nvPr>
            <p:ph type="pic" sz="quarter" idx="10"/>
          </p:nvPr>
        </p:nvPicPr>
        <p:blipFill>
          <a:blip r:embed="rId2"/>
          <a:srcRect t="301" b="301"/>
          <a:stretch>
            <a:fillRect/>
          </a:stretch>
        </p:blipFill>
        <p:spPr/>
      </p:pic>
      <p:sp>
        <p:nvSpPr>
          <p:cNvPr id="6" name="Pladsholder til tekst 5">
            <a:extLst>
              <a:ext uri="{FF2B5EF4-FFF2-40B4-BE49-F238E27FC236}">
                <a16:creationId xmlns:a16="http://schemas.microsoft.com/office/drawing/2014/main" id="{BBCAB204-48BD-4B29-981B-2E0E649B0A46}"/>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101910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A98C2B-DB50-416A-A607-F98BCA0A6786}"/>
              </a:ext>
            </a:extLst>
          </p:cNvPr>
          <p:cNvSpPr>
            <a:spLocks noGrp="1"/>
          </p:cNvSpPr>
          <p:nvPr>
            <p:ph type="title"/>
          </p:nvPr>
        </p:nvSpPr>
        <p:spPr/>
        <p:txBody>
          <a:bodyPr/>
          <a:lstStyle/>
          <a:p>
            <a:r>
              <a:rPr lang="da-DK" dirty="0" err="1"/>
              <a:t>Assignment</a:t>
            </a:r>
            <a:r>
              <a:rPr lang="da-DK" dirty="0"/>
              <a:t> operators</a:t>
            </a:r>
          </a:p>
        </p:txBody>
      </p:sp>
      <p:sp>
        <p:nvSpPr>
          <p:cNvPr id="3" name="Pladsholder til indhold 2">
            <a:extLst>
              <a:ext uri="{FF2B5EF4-FFF2-40B4-BE49-F238E27FC236}">
                <a16:creationId xmlns:a16="http://schemas.microsoft.com/office/drawing/2014/main" id="{424C9F88-876C-4BC7-9ACE-034D29D642D9}"/>
              </a:ext>
            </a:extLst>
          </p:cNvPr>
          <p:cNvSpPr>
            <a:spLocks noGrp="1"/>
          </p:cNvSpPr>
          <p:nvPr>
            <p:ph sz="half" idx="1"/>
          </p:nvPr>
        </p:nvSpPr>
        <p:spPr/>
        <p:txBody>
          <a:bodyPr>
            <a:normAutofit/>
          </a:bodyPr>
          <a:lstStyle/>
          <a:p>
            <a:pPr>
              <a:spcBef>
                <a:spcPts val="1200"/>
              </a:spcBef>
            </a:pPr>
            <a:r>
              <a:rPr lang="da-DK" dirty="0" err="1"/>
              <a:t>Assignment</a:t>
            </a:r>
            <a:r>
              <a:rPr lang="da-DK" dirty="0"/>
              <a:t> operators bruges til at tildele variabler værdi</a:t>
            </a:r>
          </a:p>
          <a:p>
            <a:pPr lvl="1">
              <a:spcBef>
                <a:spcPts val="1200"/>
              </a:spcBef>
            </a:pPr>
            <a:r>
              <a:rPr lang="da-DK" dirty="0"/>
              <a:t>Enten når de initialiseres eller senere i koden, hvis de skal opdateres</a:t>
            </a:r>
            <a:br>
              <a:rPr lang="da-DK" dirty="0"/>
            </a:br>
            <a:br>
              <a:rPr lang="da-DK" dirty="0"/>
            </a:br>
            <a:r>
              <a:rPr lang="da-DK" sz="1800" dirty="0">
                <a:latin typeface="Courier New" panose="02070309020205020404" pitchFamily="49" charset="0"/>
                <a:cs typeface="Courier New" panose="02070309020205020404" pitchFamily="49" charset="0"/>
              </a:rPr>
              <a:t>let </a:t>
            </a:r>
            <a:r>
              <a:rPr lang="da-DK" sz="1800" dirty="0" err="1">
                <a:latin typeface="Courier New" panose="02070309020205020404" pitchFamily="49" charset="0"/>
                <a:cs typeface="Courier New" panose="02070309020205020404" pitchFamily="49" charset="0"/>
              </a:rPr>
              <a:t>name</a:t>
            </a:r>
            <a:r>
              <a:rPr lang="da-DK" sz="1800" dirty="0">
                <a:latin typeface="Courier New" panose="02070309020205020404" pitchFamily="49" charset="0"/>
                <a:cs typeface="Courier New" panose="02070309020205020404" pitchFamily="49" charset="0"/>
              </a:rPr>
              <a:t> = ”Hanne”; </a:t>
            </a: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 = er </a:t>
            </a:r>
            <a:r>
              <a:rPr lang="da-DK" sz="1800" dirty="0" err="1">
                <a:latin typeface="Courier New" panose="02070309020205020404" pitchFamily="49" charset="0"/>
                <a:cs typeface="Courier New" panose="02070309020205020404" pitchFamily="49" charset="0"/>
              </a:rPr>
              <a:t>assignment</a:t>
            </a:r>
            <a:r>
              <a:rPr lang="da-DK" sz="1800" dirty="0">
                <a:latin typeface="Courier New" panose="02070309020205020404" pitchFamily="49" charset="0"/>
                <a:cs typeface="Courier New" panose="02070309020205020404" pitchFamily="49" charset="0"/>
              </a:rPr>
              <a:t> operator</a:t>
            </a:r>
            <a:br>
              <a:rPr lang="da-DK" sz="1800" dirty="0">
                <a:latin typeface="Courier New" panose="02070309020205020404" pitchFamily="49" charset="0"/>
                <a:cs typeface="Courier New" panose="02070309020205020404" pitchFamily="49" charset="0"/>
              </a:rPr>
            </a:br>
            <a:endParaRPr lang="da-DK" sz="1800" dirty="0">
              <a:latin typeface="Courier New" panose="02070309020205020404" pitchFamily="49" charset="0"/>
              <a:cs typeface="Courier New" panose="02070309020205020404" pitchFamily="49" charset="0"/>
            </a:endParaRPr>
          </a:p>
          <a:p>
            <a:r>
              <a:rPr lang="da-DK" dirty="0"/>
              <a:t>Oversigt over </a:t>
            </a:r>
            <a:r>
              <a:rPr lang="da-DK" dirty="0" err="1"/>
              <a:t>assignment</a:t>
            </a:r>
            <a:r>
              <a:rPr lang="da-DK" dirty="0"/>
              <a:t> operators:</a:t>
            </a:r>
            <a:br>
              <a:rPr lang="da-DK" dirty="0"/>
            </a:br>
            <a:endParaRPr lang="da-DK" dirty="0"/>
          </a:p>
        </p:txBody>
      </p:sp>
      <p:sp>
        <p:nvSpPr>
          <p:cNvPr id="4" name="Pladsholder til slidenummer 3">
            <a:extLst>
              <a:ext uri="{FF2B5EF4-FFF2-40B4-BE49-F238E27FC236}">
                <a16:creationId xmlns:a16="http://schemas.microsoft.com/office/drawing/2014/main" id="{4628601E-62E0-429D-9B55-C77ED1688453}"/>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7</a:t>
            </a:fld>
            <a:r>
              <a:rPr lang="da-DK" dirty="0"/>
              <a:t> </a:t>
            </a:r>
            <a:endParaRPr lang="en-DK" dirty="0"/>
          </a:p>
        </p:txBody>
      </p:sp>
      <p:pic>
        <p:nvPicPr>
          <p:cNvPr id="8" name="Pladsholder til billede 7">
            <a:extLst>
              <a:ext uri="{FF2B5EF4-FFF2-40B4-BE49-F238E27FC236}">
                <a16:creationId xmlns:a16="http://schemas.microsoft.com/office/drawing/2014/main" id="{653E1060-E98C-44B6-AD8B-D468F5793D10}"/>
              </a:ext>
            </a:extLst>
          </p:cNvPr>
          <p:cNvPicPr>
            <a:picLocks noGrp="1" noChangeAspect="1"/>
          </p:cNvPicPr>
          <p:nvPr>
            <p:ph type="pic" sz="quarter" idx="10"/>
          </p:nvPr>
        </p:nvPicPr>
        <p:blipFill>
          <a:blip r:embed="rId2"/>
          <a:srcRect t="304" b="304"/>
          <a:stretch>
            <a:fillRect/>
          </a:stretch>
        </p:blipFill>
        <p:spPr/>
      </p:pic>
      <p:sp>
        <p:nvSpPr>
          <p:cNvPr id="6" name="Pladsholder til tekst 5">
            <a:extLst>
              <a:ext uri="{FF2B5EF4-FFF2-40B4-BE49-F238E27FC236}">
                <a16:creationId xmlns:a16="http://schemas.microsoft.com/office/drawing/2014/main" id="{9F50ED36-0649-4CB8-8802-05476BEA0D35}"/>
              </a:ext>
            </a:extLst>
          </p:cNvPr>
          <p:cNvSpPr>
            <a:spLocks noGrp="1"/>
          </p:cNvSpPr>
          <p:nvPr>
            <p:ph type="body" sz="quarter" idx="12"/>
          </p:nvPr>
        </p:nvSpPr>
        <p:spPr/>
        <p:txBody>
          <a:bodyPr/>
          <a:lstStyle/>
          <a:p>
            <a:endParaRPr lang="da-DK"/>
          </a:p>
        </p:txBody>
      </p:sp>
      <p:graphicFrame>
        <p:nvGraphicFramePr>
          <p:cNvPr id="5" name="Tabel 4">
            <a:extLst>
              <a:ext uri="{FF2B5EF4-FFF2-40B4-BE49-F238E27FC236}">
                <a16:creationId xmlns:a16="http://schemas.microsoft.com/office/drawing/2014/main" id="{6723472C-80E1-4AE5-A37C-3C89E098900B}"/>
              </a:ext>
            </a:extLst>
          </p:cNvPr>
          <p:cNvGraphicFramePr>
            <a:graphicFrameLocks noGrp="1"/>
          </p:cNvGraphicFramePr>
          <p:nvPr>
            <p:extLst>
              <p:ext uri="{D42A27DB-BD31-4B8C-83A1-F6EECF244321}">
                <p14:modId xmlns:p14="http://schemas.microsoft.com/office/powerpoint/2010/main" val="1242843007"/>
              </p:ext>
            </p:extLst>
          </p:nvPr>
        </p:nvGraphicFramePr>
        <p:xfrm>
          <a:off x="1686910" y="4436349"/>
          <a:ext cx="5540154" cy="2225040"/>
        </p:xfrm>
        <a:graphic>
          <a:graphicData uri="http://schemas.openxmlformats.org/drawingml/2006/table">
            <a:tbl>
              <a:tblPr firstRow="1" bandRow="1">
                <a:tableStyleId>{0660B408-B3CF-4A94-85FC-2B1E0A45F4A2}</a:tableStyleId>
              </a:tblPr>
              <a:tblGrid>
                <a:gridCol w="1086435">
                  <a:extLst>
                    <a:ext uri="{9D8B030D-6E8A-4147-A177-3AD203B41FA5}">
                      <a16:colId xmlns:a16="http://schemas.microsoft.com/office/drawing/2014/main" val="2661698535"/>
                    </a:ext>
                  </a:extLst>
                </a:gridCol>
                <a:gridCol w="2049864">
                  <a:extLst>
                    <a:ext uri="{9D8B030D-6E8A-4147-A177-3AD203B41FA5}">
                      <a16:colId xmlns:a16="http://schemas.microsoft.com/office/drawing/2014/main" val="3385912294"/>
                    </a:ext>
                  </a:extLst>
                </a:gridCol>
                <a:gridCol w="2403855">
                  <a:extLst>
                    <a:ext uri="{9D8B030D-6E8A-4147-A177-3AD203B41FA5}">
                      <a16:colId xmlns:a16="http://schemas.microsoft.com/office/drawing/2014/main" val="293197017"/>
                    </a:ext>
                  </a:extLst>
                </a:gridCol>
              </a:tblGrid>
              <a:tr h="370840">
                <a:tc>
                  <a:txBody>
                    <a:bodyPr/>
                    <a:lstStyle/>
                    <a:p>
                      <a:r>
                        <a:rPr lang="da-DK" dirty="0"/>
                        <a:t>Operator</a:t>
                      </a:r>
                    </a:p>
                  </a:txBody>
                  <a:tcPr/>
                </a:tc>
                <a:tc>
                  <a:txBody>
                    <a:bodyPr/>
                    <a:lstStyle/>
                    <a:p>
                      <a:r>
                        <a:rPr lang="da-DK" dirty="0"/>
                        <a:t>Eksempel</a:t>
                      </a:r>
                    </a:p>
                  </a:txBody>
                  <a:tcPr/>
                </a:tc>
                <a:tc>
                  <a:txBody>
                    <a:bodyPr/>
                    <a:lstStyle/>
                    <a:p>
                      <a:r>
                        <a:rPr lang="da-DK" dirty="0"/>
                        <a:t>Svarer til</a:t>
                      </a:r>
                    </a:p>
                  </a:txBody>
                  <a:tcPr/>
                </a:tc>
                <a:extLst>
                  <a:ext uri="{0D108BD9-81ED-4DB2-BD59-A6C34878D82A}">
                    <a16:rowId xmlns:a16="http://schemas.microsoft.com/office/drawing/2014/main" val="2552139979"/>
                  </a:ext>
                </a:extLst>
              </a:tr>
              <a:tr h="370840">
                <a:tc>
                  <a:txBody>
                    <a:bodyPr/>
                    <a:lstStyle/>
                    <a:p>
                      <a:r>
                        <a:rPr lang="da-DK" dirty="0"/>
                        <a:t>=</a:t>
                      </a:r>
                    </a:p>
                  </a:txBody>
                  <a:tcPr/>
                </a:tc>
                <a:tc>
                  <a:txBody>
                    <a:bodyPr/>
                    <a:lstStyle/>
                    <a:p>
                      <a:r>
                        <a:rPr lang="da-DK" dirty="0"/>
                        <a:t>a = b</a:t>
                      </a:r>
                    </a:p>
                  </a:txBody>
                  <a:tcPr/>
                </a:tc>
                <a:tc>
                  <a:txBody>
                    <a:bodyPr/>
                    <a:lstStyle/>
                    <a:p>
                      <a:r>
                        <a:rPr lang="da-DK" dirty="0"/>
                        <a:t>a = b</a:t>
                      </a:r>
                    </a:p>
                  </a:txBody>
                  <a:tcPr/>
                </a:tc>
                <a:extLst>
                  <a:ext uri="{0D108BD9-81ED-4DB2-BD59-A6C34878D82A}">
                    <a16:rowId xmlns:a16="http://schemas.microsoft.com/office/drawing/2014/main" val="3345688033"/>
                  </a:ext>
                </a:extLst>
              </a:tr>
              <a:tr h="370840">
                <a:tc>
                  <a:txBody>
                    <a:bodyPr/>
                    <a:lstStyle/>
                    <a:p>
                      <a:r>
                        <a:rPr lang="da-DK"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a += b</a:t>
                      </a:r>
                    </a:p>
                  </a:txBody>
                  <a:tcPr/>
                </a:tc>
                <a:tc>
                  <a:txBody>
                    <a:bodyPr/>
                    <a:lstStyle/>
                    <a:p>
                      <a:r>
                        <a:rPr lang="da-DK" dirty="0"/>
                        <a:t>a = a + b</a:t>
                      </a:r>
                    </a:p>
                  </a:txBody>
                  <a:tcPr/>
                </a:tc>
                <a:extLst>
                  <a:ext uri="{0D108BD9-81ED-4DB2-BD59-A6C34878D82A}">
                    <a16:rowId xmlns:a16="http://schemas.microsoft.com/office/drawing/2014/main" val="3436936264"/>
                  </a:ext>
                </a:extLst>
              </a:tr>
              <a:tr h="370840">
                <a:tc>
                  <a:txBody>
                    <a:bodyPr/>
                    <a:lstStyle/>
                    <a:p>
                      <a:r>
                        <a:rPr lang="da-DK"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a = a - b</a:t>
                      </a:r>
                    </a:p>
                  </a:txBody>
                  <a:tcPr/>
                </a:tc>
                <a:extLst>
                  <a:ext uri="{0D108BD9-81ED-4DB2-BD59-A6C34878D82A}">
                    <a16:rowId xmlns:a16="http://schemas.microsoft.com/office/drawing/2014/main" val="2241040426"/>
                  </a:ext>
                </a:extLst>
              </a:tr>
              <a:tr h="370840">
                <a:tc>
                  <a:txBody>
                    <a:bodyPr/>
                    <a:lstStyle/>
                    <a:p>
                      <a:r>
                        <a:rPr lang="da-DK"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a = a * b</a:t>
                      </a:r>
                    </a:p>
                  </a:txBody>
                  <a:tcPr/>
                </a:tc>
                <a:extLst>
                  <a:ext uri="{0D108BD9-81ED-4DB2-BD59-A6C34878D82A}">
                    <a16:rowId xmlns:a16="http://schemas.microsoft.com/office/drawing/2014/main" val="3819135283"/>
                  </a:ext>
                </a:extLst>
              </a:tr>
              <a:tr h="370840">
                <a:tc>
                  <a:txBody>
                    <a:bodyPr/>
                    <a:lstStyle/>
                    <a:p>
                      <a:r>
                        <a:rPr lang="da-DK"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a = a / b</a:t>
                      </a:r>
                    </a:p>
                  </a:txBody>
                  <a:tcPr/>
                </a:tc>
                <a:extLst>
                  <a:ext uri="{0D108BD9-81ED-4DB2-BD59-A6C34878D82A}">
                    <a16:rowId xmlns:a16="http://schemas.microsoft.com/office/drawing/2014/main" val="1537828821"/>
                  </a:ext>
                </a:extLst>
              </a:tr>
            </a:tbl>
          </a:graphicData>
        </a:graphic>
      </p:graphicFrame>
    </p:spTree>
    <p:extLst>
      <p:ext uri="{BB962C8B-B14F-4D97-AF65-F5344CB8AC3E}">
        <p14:creationId xmlns:p14="http://schemas.microsoft.com/office/powerpoint/2010/main" val="359989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B4C22-65FD-4DDE-A6F5-F3B807599ADC}"/>
              </a:ext>
            </a:extLst>
          </p:cNvPr>
          <p:cNvSpPr>
            <a:spLocks noGrp="1"/>
          </p:cNvSpPr>
          <p:nvPr>
            <p:ph type="title"/>
          </p:nvPr>
        </p:nvSpPr>
        <p:spPr/>
        <p:txBody>
          <a:bodyPr/>
          <a:lstStyle/>
          <a:p>
            <a:r>
              <a:rPr lang="da-DK" dirty="0" err="1"/>
              <a:t>Arithmetic</a:t>
            </a:r>
            <a:r>
              <a:rPr lang="da-DK" dirty="0"/>
              <a:t> operators</a:t>
            </a:r>
          </a:p>
        </p:txBody>
      </p:sp>
      <p:sp>
        <p:nvSpPr>
          <p:cNvPr id="3" name="Pladsholder til indhold 2">
            <a:extLst>
              <a:ext uri="{FF2B5EF4-FFF2-40B4-BE49-F238E27FC236}">
                <a16:creationId xmlns:a16="http://schemas.microsoft.com/office/drawing/2014/main" id="{728FEEAB-B7D6-4742-BF69-591D1147F419}"/>
              </a:ext>
            </a:extLst>
          </p:cNvPr>
          <p:cNvSpPr>
            <a:spLocks noGrp="1"/>
          </p:cNvSpPr>
          <p:nvPr>
            <p:ph sz="half" idx="1"/>
          </p:nvPr>
        </p:nvSpPr>
        <p:spPr/>
        <p:txBody>
          <a:bodyPr/>
          <a:lstStyle/>
          <a:p>
            <a:r>
              <a:rPr lang="da-DK" dirty="0" err="1"/>
              <a:t>Arithmetic</a:t>
            </a:r>
            <a:r>
              <a:rPr lang="da-DK" dirty="0"/>
              <a:t> operators bruges til at udføre matematiske beregninger</a:t>
            </a:r>
            <a:br>
              <a:rPr lang="da-DK" dirty="0"/>
            </a:br>
            <a:br>
              <a:rPr lang="da-DK" dirty="0"/>
            </a:br>
            <a:r>
              <a:rPr lang="da-DK" sz="1800" dirty="0">
                <a:latin typeface="Courier New" panose="02070309020205020404" pitchFamily="49" charset="0"/>
                <a:cs typeface="Courier New" panose="02070309020205020404" pitchFamily="49" charset="0"/>
              </a:rPr>
              <a:t>let </a:t>
            </a:r>
            <a:r>
              <a:rPr lang="da-DK" sz="1800" dirty="0" err="1">
                <a:latin typeface="Courier New" panose="02070309020205020404" pitchFamily="49" charset="0"/>
                <a:cs typeface="Courier New" panose="02070309020205020404" pitchFamily="49" charset="0"/>
              </a:rPr>
              <a:t>result</a:t>
            </a:r>
            <a:r>
              <a:rPr lang="da-DK" sz="1800" dirty="0">
                <a:latin typeface="Courier New" panose="02070309020205020404" pitchFamily="49" charset="0"/>
                <a:cs typeface="Courier New" panose="02070309020205020404" pitchFamily="49" charset="0"/>
              </a:rPr>
              <a:t> = 3 + 5;</a:t>
            </a:r>
            <a:br>
              <a:rPr lang="da-DK" sz="1800" dirty="0">
                <a:latin typeface="Courier New" panose="02070309020205020404" pitchFamily="49" charset="0"/>
                <a:cs typeface="Courier New" panose="02070309020205020404" pitchFamily="49" charset="0"/>
              </a:rPr>
            </a:br>
            <a:r>
              <a:rPr lang="da-DK" sz="1800" dirty="0" err="1">
                <a:latin typeface="Courier New" panose="02070309020205020404" pitchFamily="49" charset="0"/>
                <a:cs typeface="Courier New" panose="02070309020205020404" pitchFamily="49" charset="0"/>
              </a:rPr>
              <a:t>result</a:t>
            </a:r>
            <a:r>
              <a:rPr lang="da-DK" sz="1800" dirty="0">
                <a:latin typeface="Courier New" panose="02070309020205020404" pitchFamily="49" charset="0"/>
                <a:cs typeface="Courier New" panose="02070309020205020404" pitchFamily="49" charset="0"/>
              </a:rPr>
              <a:t>++;</a:t>
            </a:r>
            <a:br>
              <a:rPr lang="da-DK" dirty="0"/>
            </a:br>
            <a:endParaRPr lang="da-DK" dirty="0"/>
          </a:p>
          <a:p>
            <a:r>
              <a:rPr lang="da-DK" dirty="0"/>
              <a:t>Oversigt over </a:t>
            </a:r>
            <a:r>
              <a:rPr lang="da-DK" dirty="0" err="1"/>
              <a:t>arithmetic</a:t>
            </a:r>
            <a:r>
              <a:rPr lang="da-DK" dirty="0"/>
              <a:t> operators:</a:t>
            </a:r>
          </a:p>
          <a:p>
            <a:endParaRPr lang="da-DK" dirty="0"/>
          </a:p>
        </p:txBody>
      </p:sp>
      <p:sp>
        <p:nvSpPr>
          <p:cNvPr id="4" name="Pladsholder til slidenummer 3">
            <a:extLst>
              <a:ext uri="{FF2B5EF4-FFF2-40B4-BE49-F238E27FC236}">
                <a16:creationId xmlns:a16="http://schemas.microsoft.com/office/drawing/2014/main" id="{2D54BDBE-AE0D-4066-BF70-DC46F0FB2BBE}"/>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8</a:t>
            </a:fld>
            <a:r>
              <a:rPr lang="da-DK" dirty="0"/>
              <a:t> </a:t>
            </a:r>
            <a:endParaRPr lang="en-DK" dirty="0"/>
          </a:p>
        </p:txBody>
      </p:sp>
      <p:pic>
        <p:nvPicPr>
          <p:cNvPr id="8" name="Pladsholder til billede 7">
            <a:extLst>
              <a:ext uri="{FF2B5EF4-FFF2-40B4-BE49-F238E27FC236}">
                <a16:creationId xmlns:a16="http://schemas.microsoft.com/office/drawing/2014/main" id="{5211C53B-2E30-44D1-9A7E-62EFE9629CCF}"/>
              </a:ext>
            </a:extLst>
          </p:cNvPr>
          <p:cNvPicPr>
            <a:picLocks noGrp="1" noChangeAspect="1"/>
          </p:cNvPicPr>
          <p:nvPr>
            <p:ph type="pic" sz="quarter" idx="10"/>
          </p:nvPr>
        </p:nvPicPr>
        <p:blipFill>
          <a:blip r:embed="rId2"/>
          <a:srcRect t="289" b="289"/>
          <a:stretch>
            <a:fillRect/>
          </a:stretch>
        </p:blipFill>
        <p:spPr/>
      </p:pic>
      <p:sp>
        <p:nvSpPr>
          <p:cNvPr id="6" name="Pladsholder til tekst 5">
            <a:extLst>
              <a:ext uri="{FF2B5EF4-FFF2-40B4-BE49-F238E27FC236}">
                <a16:creationId xmlns:a16="http://schemas.microsoft.com/office/drawing/2014/main" id="{0BE934B3-6548-4EDC-B1CA-14A9603C58F5}"/>
              </a:ext>
            </a:extLst>
          </p:cNvPr>
          <p:cNvSpPr>
            <a:spLocks noGrp="1"/>
          </p:cNvSpPr>
          <p:nvPr>
            <p:ph type="body" sz="quarter" idx="12"/>
          </p:nvPr>
        </p:nvSpPr>
        <p:spPr/>
        <p:txBody>
          <a:bodyPr/>
          <a:lstStyle/>
          <a:p>
            <a:endParaRPr lang="da-DK"/>
          </a:p>
        </p:txBody>
      </p:sp>
      <p:graphicFrame>
        <p:nvGraphicFramePr>
          <p:cNvPr id="5" name="Tabel 4">
            <a:extLst>
              <a:ext uri="{FF2B5EF4-FFF2-40B4-BE49-F238E27FC236}">
                <a16:creationId xmlns:a16="http://schemas.microsoft.com/office/drawing/2014/main" id="{FA3B5E40-8221-4793-A8ED-A92A8EAE7B1B}"/>
              </a:ext>
            </a:extLst>
          </p:cNvPr>
          <p:cNvGraphicFramePr>
            <a:graphicFrameLocks noGrp="1"/>
          </p:cNvGraphicFramePr>
          <p:nvPr>
            <p:extLst>
              <p:ext uri="{D42A27DB-BD31-4B8C-83A1-F6EECF244321}">
                <p14:modId xmlns:p14="http://schemas.microsoft.com/office/powerpoint/2010/main" val="3946382515"/>
              </p:ext>
            </p:extLst>
          </p:nvPr>
        </p:nvGraphicFramePr>
        <p:xfrm>
          <a:off x="1677225" y="3657342"/>
          <a:ext cx="5549840" cy="2966720"/>
        </p:xfrm>
        <a:graphic>
          <a:graphicData uri="http://schemas.openxmlformats.org/drawingml/2006/table">
            <a:tbl>
              <a:tblPr firstRow="1" bandRow="1">
                <a:tableStyleId>{0660B408-B3CF-4A94-85FC-2B1E0A45F4A2}</a:tableStyleId>
              </a:tblPr>
              <a:tblGrid>
                <a:gridCol w="1056290">
                  <a:extLst>
                    <a:ext uri="{9D8B030D-6E8A-4147-A177-3AD203B41FA5}">
                      <a16:colId xmlns:a16="http://schemas.microsoft.com/office/drawing/2014/main" val="4075230092"/>
                    </a:ext>
                  </a:extLst>
                </a:gridCol>
                <a:gridCol w="4493550">
                  <a:extLst>
                    <a:ext uri="{9D8B030D-6E8A-4147-A177-3AD203B41FA5}">
                      <a16:colId xmlns:a16="http://schemas.microsoft.com/office/drawing/2014/main" val="1118696772"/>
                    </a:ext>
                  </a:extLst>
                </a:gridCol>
              </a:tblGrid>
              <a:tr h="370840">
                <a:tc>
                  <a:txBody>
                    <a:bodyPr/>
                    <a:lstStyle/>
                    <a:p>
                      <a:r>
                        <a:rPr lang="da-DK" dirty="0"/>
                        <a:t>Operator</a:t>
                      </a:r>
                    </a:p>
                  </a:txBody>
                  <a:tcPr/>
                </a:tc>
                <a:tc>
                  <a:txBody>
                    <a:bodyPr/>
                    <a:lstStyle/>
                    <a:p>
                      <a:r>
                        <a:rPr lang="da-DK" dirty="0"/>
                        <a:t>Beskrivelse</a:t>
                      </a:r>
                    </a:p>
                  </a:txBody>
                  <a:tcPr/>
                </a:tc>
                <a:extLst>
                  <a:ext uri="{0D108BD9-81ED-4DB2-BD59-A6C34878D82A}">
                    <a16:rowId xmlns:a16="http://schemas.microsoft.com/office/drawing/2014/main" val="3095568559"/>
                  </a:ext>
                </a:extLst>
              </a:tr>
              <a:tr h="370840">
                <a:tc>
                  <a:txBody>
                    <a:bodyPr/>
                    <a:lstStyle/>
                    <a:p>
                      <a:r>
                        <a:rPr lang="da-DK" dirty="0"/>
                        <a:t>+</a:t>
                      </a:r>
                    </a:p>
                  </a:txBody>
                  <a:tcPr/>
                </a:tc>
                <a:tc>
                  <a:txBody>
                    <a:bodyPr/>
                    <a:lstStyle/>
                    <a:p>
                      <a:r>
                        <a:rPr lang="da-DK" dirty="0"/>
                        <a:t>Addition (plus)</a:t>
                      </a:r>
                    </a:p>
                  </a:txBody>
                  <a:tcPr/>
                </a:tc>
                <a:extLst>
                  <a:ext uri="{0D108BD9-81ED-4DB2-BD59-A6C34878D82A}">
                    <a16:rowId xmlns:a16="http://schemas.microsoft.com/office/drawing/2014/main" val="2336121985"/>
                  </a:ext>
                </a:extLst>
              </a:tr>
              <a:tr h="370840">
                <a:tc>
                  <a:txBody>
                    <a:bodyPr/>
                    <a:lstStyle/>
                    <a:p>
                      <a:r>
                        <a:rPr lang="da-DK" dirty="0"/>
                        <a:t>-</a:t>
                      </a:r>
                    </a:p>
                  </a:txBody>
                  <a:tcPr/>
                </a:tc>
                <a:tc>
                  <a:txBody>
                    <a:bodyPr/>
                    <a:lstStyle/>
                    <a:p>
                      <a:r>
                        <a:rPr lang="da-DK" dirty="0" err="1"/>
                        <a:t>Subtraction</a:t>
                      </a:r>
                      <a:r>
                        <a:rPr lang="da-DK" dirty="0"/>
                        <a:t> (minus)</a:t>
                      </a:r>
                    </a:p>
                  </a:txBody>
                  <a:tcPr/>
                </a:tc>
                <a:extLst>
                  <a:ext uri="{0D108BD9-81ED-4DB2-BD59-A6C34878D82A}">
                    <a16:rowId xmlns:a16="http://schemas.microsoft.com/office/drawing/2014/main" val="1541569724"/>
                  </a:ext>
                </a:extLst>
              </a:tr>
              <a:tr h="370840">
                <a:tc>
                  <a:txBody>
                    <a:bodyPr/>
                    <a:lstStyle/>
                    <a:p>
                      <a:r>
                        <a:rPr lang="da-DK" dirty="0"/>
                        <a:t>*</a:t>
                      </a:r>
                    </a:p>
                  </a:txBody>
                  <a:tcPr/>
                </a:tc>
                <a:tc>
                  <a:txBody>
                    <a:bodyPr/>
                    <a:lstStyle/>
                    <a:p>
                      <a:r>
                        <a:rPr lang="da-DK" dirty="0" err="1"/>
                        <a:t>Multiplication</a:t>
                      </a:r>
                      <a:r>
                        <a:rPr lang="da-DK" dirty="0"/>
                        <a:t> (gange)</a:t>
                      </a:r>
                    </a:p>
                  </a:txBody>
                  <a:tcPr/>
                </a:tc>
                <a:extLst>
                  <a:ext uri="{0D108BD9-81ED-4DB2-BD59-A6C34878D82A}">
                    <a16:rowId xmlns:a16="http://schemas.microsoft.com/office/drawing/2014/main" val="1119820457"/>
                  </a:ext>
                </a:extLst>
              </a:tr>
              <a:tr h="370840">
                <a:tc>
                  <a:txBody>
                    <a:bodyPr/>
                    <a:lstStyle/>
                    <a:p>
                      <a:r>
                        <a:rPr lang="da-DK" dirty="0"/>
                        <a:t>/</a:t>
                      </a:r>
                    </a:p>
                  </a:txBody>
                  <a:tcPr/>
                </a:tc>
                <a:tc>
                  <a:txBody>
                    <a:bodyPr/>
                    <a:lstStyle/>
                    <a:p>
                      <a:r>
                        <a:rPr lang="da-DK" dirty="0"/>
                        <a:t>Division (dividere)</a:t>
                      </a:r>
                    </a:p>
                  </a:txBody>
                  <a:tcPr/>
                </a:tc>
                <a:extLst>
                  <a:ext uri="{0D108BD9-81ED-4DB2-BD59-A6C34878D82A}">
                    <a16:rowId xmlns:a16="http://schemas.microsoft.com/office/drawing/2014/main" val="1288060143"/>
                  </a:ext>
                </a:extLst>
              </a:tr>
              <a:tr h="370840">
                <a:tc>
                  <a:txBody>
                    <a:bodyPr/>
                    <a:lstStyle/>
                    <a:p>
                      <a:r>
                        <a:rPr lang="da-DK" dirty="0"/>
                        <a:t>%</a:t>
                      </a:r>
                    </a:p>
                  </a:txBody>
                  <a:tcPr/>
                </a:tc>
                <a:tc>
                  <a:txBody>
                    <a:bodyPr/>
                    <a:lstStyle/>
                    <a:p>
                      <a:r>
                        <a:rPr lang="da-DK" dirty="0" err="1"/>
                        <a:t>Modulo</a:t>
                      </a:r>
                      <a:r>
                        <a:rPr lang="da-DK" dirty="0"/>
                        <a:t> (returnerer resten af en division)</a:t>
                      </a:r>
                    </a:p>
                  </a:txBody>
                  <a:tcPr/>
                </a:tc>
                <a:extLst>
                  <a:ext uri="{0D108BD9-81ED-4DB2-BD59-A6C34878D82A}">
                    <a16:rowId xmlns:a16="http://schemas.microsoft.com/office/drawing/2014/main" val="3648650168"/>
                  </a:ext>
                </a:extLst>
              </a:tr>
              <a:tr h="370840">
                <a:tc>
                  <a:txBody>
                    <a:bodyPr/>
                    <a:lstStyle/>
                    <a:p>
                      <a:r>
                        <a:rPr lang="da-DK"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Increment</a:t>
                      </a:r>
                      <a:r>
                        <a:rPr lang="da-DK" dirty="0"/>
                        <a:t> (forøge med 1)</a:t>
                      </a:r>
                    </a:p>
                  </a:txBody>
                  <a:tcPr/>
                </a:tc>
                <a:extLst>
                  <a:ext uri="{0D108BD9-81ED-4DB2-BD59-A6C34878D82A}">
                    <a16:rowId xmlns:a16="http://schemas.microsoft.com/office/drawing/2014/main" val="3678859529"/>
                  </a:ext>
                </a:extLst>
              </a:tr>
              <a:tr h="370840">
                <a:tc>
                  <a:txBody>
                    <a:bodyPr/>
                    <a:lstStyle/>
                    <a:p>
                      <a:r>
                        <a:rPr lang="da-DK"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Decrement</a:t>
                      </a:r>
                      <a:r>
                        <a:rPr lang="da-DK" dirty="0"/>
                        <a:t> (formindske med 1)</a:t>
                      </a:r>
                    </a:p>
                  </a:txBody>
                  <a:tcPr/>
                </a:tc>
                <a:extLst>
                  <a:ext uri="{0D108BD9-81ED-4DB2-BD59-A6C34878D82A}">
                    <a16:rowId xmlns:a16="http://schemas.microsoft.com/office/drawing/2014/main" val="2939514021"/>
                  </a:ext>
                </a:extLst>
              </a:tr>
            </a:tbl>
          </a:graphicData>
        </a:graphic>
      </p:graphicFrame>
    </p:spTree>
    <p:extLst>
      <p:ext uri="{BB962C8B-B14F-4D97-AF65-F5344CB8AC3E}">
        <p14:creationId xmlns:p14="http://schemas.microsoft.com/office/powerpoint/2010/main" val="2033611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E80DD3-3EEE-4783-8B61-8AD1875A4112}"/>
              </a:ext>
            </a:extLst>
          </p:cNvPr>
          <p:cNvSpPr>
            <a:spLocks noGrp="1"/>
          </p:cNvSpPr>
          <p:nvPr>
            <p:ph type="title"/>
          </p:nvPr>
        </p:nvSpPr>
        <p:spPr/>
        <p:txBody>
          <a:bodyPr/>
          <a:lstStyle/>
          <a:p>
            <a:r>
              <a:rPr lang="da-DK" dirty="0" err="1"/>
              <a:t>Comparison</a:t>
            </a:r>
            <a:r>
              <a:rPr lang="da-DK" dirty="0"/>
              <a:t> operators</a:t>
            </a:r>
          </a:p>
        </p:txBody>
      </p:sp>
      <p:sp>
        <p:nvSpPr>
          <p:cNvPr id="3" name="Pladsholder til indhold 2">
            <a:extLst>
              <a:ext uri="{FF2B5EF4-FFF2-40B4-BE49-F238E27FC236}">
                <a16:creationId xmlns:a16="http://schemas.microsoft.com/office/drawing/2014/main" id="{A30F2BE4-C733-436A-86D7-E530DFFA1CD2}"/>
              </a:ext>
            </a:extLst>
          </p:cNvPr>
          <p:cNvSpPr>
            <a:spLocks noGrp="1"/>
          </p:cNvSpPr>
          <p:nvPr>
            <p:ph sz="half" idx="1"/>
          </p:nvPr>
        </p:nvSpPr>
        <p:spPr/>
        <p:txBody>
          <a:bodyPr>
            <a:normAutofit/>
          </a:bodyPr>
          <a:lstStyle/>
          <a:p>
            <a:r>
              <a:rPr lang="da-DK" dirty="0" err="1"/>
              <a:t>Comparison</a:t>
            </a:r>
            <a:r>
              <a:rPr lang="da-DK" dirty="0"/>
              <a:t> operators bruges til at sammenligne værdier med hinanden - fx i </a:t>
            </a:r>
            <a:r>
              <a:rPr lang="da-DK" dirty="0" err="1"/>
              <a:t>if</a:t>
            </a:r>
            <a:r>
              <a:rPr lang="da-DK" dirty="0"/>
              <a:t>-sætninger</a:t>
            </a:r>
            <a:br>
              <a:rPr lang="da-DK" dirty="0"/>
            </a:br>
            <a:br>
              <a:rPr lang="da-DK" dirty="0"/>
            </a:br>
            <a:r>
              <a:rPr lang="da-DK" sz="1800" dirty="0" err="1">
                <a:latin typeface="Courier New" panose="02070309020205020404" pitchFamily="49" charset="0"/>
                <a:cs typeface="Courier New" panose="02070309020205020404" pitchFamily="49" charset="0"/>
              </a:rPr>
              <a:t>if</a:t>
            </a:r>
            <a:r>
              <a:rPr lang="da-DK" sz="1800" dirty="0">
                <a:latin typeface="Courier New" panose="02070309020205020404" pitchFamily="49" charset="0"/>
                <a:cs typeface="Courier New" panose="02070309020205020404" pitchFamily="49" charset="0"/>
              </a:rPr>
              <a:t> ( a &gt; b)</a:t>
            </a:r>
            <a:br>
              <a:rPr lang="da-DK" dirty="0"/>
            </a:br>
            <a:endParaRPr lang="da-DK" dirty="0"/>
          </a:p>
          <a:p>
            <a:r>
              <a:rPr lang="da-DK" dirty="0"/>
              <a:t>Oversigt over </a:t>
            </a:r>
            <a:r>
              <a:rPr lang="da-DK" dirty="0" err="1"/>
              <a:t>comparison</a:t>
            </a:r>
            <a:r>
              <a:rPr lang="da-DK" dirty="0"/>
              <a:t> operators:</a:t>
            </a:r>
            <a:br>
              <a:rPr lang="da-DK" dirty="0"/>
            </a:br>
            <a:endParaRPr lang="da-DK" dirty="0"/>
          </a:p>
        </p:txBody>
      </p:sp>
      <p:sp>
        <p:nvSpPr>
          <p:cNvPr id="4" name="Pladsholder til slidenummer 3">
            <a:extLst>
              <a:ext uri="{FF2B5EF4-FFF2-40B4-BE49-F238E27FC236}">
                <a16:creationId xmlns:a16="http://schemas.microsoft.com/office/drawing/2014/main" id="{30991F6F-25B1-4DBA-BD5E-418C72D4975B}"/>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9</a:t>
            </a:fld>
            <a:r>
              <a:rPr lang="da-DK" dirty="0"/>
              <a:t> </a:t>
            </a:r>
            <a:endParaRPr lang="en-DK" dirty="0"/>
          </a:p>
        </p:txBody>
      </p:sp>
      <p:sp>
        <p:nvSpPr>
          <p:cNvPr id="6" name="Pladsholder til tekst 5">
            <a:extLst>
              <a:ext uri="{FF2B5EF4-FFF2-40B4-BE49-F238E27FC236}">
                <a16:creationId xmlns:a16="http://schemas.microsoft.com/office/drawing/2014/main" id="{737A0834-AABC-4943-9212-472E4E714B08}"/>
              </a:ext>
            </a:extLst>
          </p:cNvPr>
          <p:cNvSpPr>
            <a:spLocks noGrp="1"/>
          </p:cNvSpPr>
          <p:nvPr>
            <p:ph type="body" sz="quarter" idx="12"/>
          </p:nvPr>
        </p:nvSpPr>
        <p:spPr/>
        <p:txBody>
          <a:bodyPr/>
          <a:lstStyle/>
          <a:p>
            <a:endParaRPr lang="da-DK"/>
          </a:p>
        </p:txBody>
      </p:sp>
      <p:graphicFrame>
        <p:nvGraphicFramePr>
          <p:cNvPr id="5" name="Tabel 4">
            <a:extLst>
              <a:ext uri="{FF2B5EF4-FFF2-40B4-BE49-F238E27FC236}">
                <a16:creationId xmlns:a16="http://schemas.microsoft.com/office/drawing/2014/main" id="{98439215-637B-4C67-B86B-4F16890900A3}"/>
              </a:ext>
            </a:extLst>
          </p:cNvPr>
          <p:cNvGraphicFramePr>
            <a:graphicFrameLocks noGrp="1"/>
          </p:cNvGraphicFramePr>
          <p:nvPr>
            <p:extLst>
              <p:ext uri="{D42A27DB-BD31-4B8C-83A1-F6EECF244321}">
                <p14:modId xmlns:p14="http://schemas.microsoft.com/office/powerpoint/2010/main" val="3599716245"/>
              </p:ext>
            </p:extLst>
          </p:nvPr>
        </p:nvGraphicFramePr>
        <p:xfrm>
          <a:off x="1696595" y="3347823"/>
          <a:ext cx="5530472" cy="3337560"/>
        </p:xfrm>
        <a:graphic>
          <a:graphicData uri="http://schemas.openxmlformats.org/drawingml/2006/table">
            <a:tbl>
              <a:tblPr firstRow="1" bandRow="1">
                <a:tableStyleId>{0660B408-B3CF-4A94-85FC-2B1E0A45F4A2}</a:tableStyleId>
              </a:tblPr>
              <a:tblGrid>
                <a:gridCol w="1137040">
                  <a:extLst>
                    <a:ext uri="{9D8B030D-6E8A-4147-A177-3AD203B41FA5}">
                      <a16:colId xmlns:a16="http://schemas.microsoft.com/office/drawing/2014/main" val="748297548"/>
                    </a:ext>
                  </a:extLst>
                </a:gridCol>
                <a:gridCol w="4393432">
                  <a:extLst>
                    <a:ext uri="{9D8B030D-6E8A-4147-A177-3AD203B41FA5}">
                      <a16:colId xmlns:a16="http://schemas.microsoft.com/office/drawing/2014/main" val="2761219651"/>
                    </a:ext>
                  </a:extLst>
                </a:gridCol>
              </a:tblGrid>
              <a:tr h="370840">
                <a:tc>
                  <a:txBody>
                    <a:bodyPr/>
                    <a:lstStyle/>
                    <a:p>
                      <a:r>
                        <a:rPr lang="da-DK" dirty="0"/>
                        <a:t>Operator</a:t>
                      </a:r>
                    </a:p>
                  </a:txBody>
                  <a:tcPr/>
                </a:tc>
                <a:tc>
                  <a:txBody>
                    <a:bodyPr/>
                    <a:lstStyle/>
                    <a:p>
                      <a:r>
                        <a:rPr lang="da-DK" dirty="0"/>
                        <a:t>Egenskab</a:t>
                      </a:r>
                    </a:p>
                  </a:txBody>
                  <a:tcPr/>
                </a:tc>
                <a:extLst>
                  <a:ext uri="{0D108BD9-81ED-4DB2-BD59-A6C34878D82A}">
                    <a16:rowId xmlns:a16="http://schemas.microsoft.com/office/drawing/2014/main" val="3894002025"/>
                  </a:ext>
                </a:extLst>
              </a:tr>
              <a:tr h="370840">
                <a:tc>
                  <a:txBody>
                    <a:bodyPr/>
                    <a:lstStyle/>
                    <a:p>
                      <a:r>
                        <a:rPr lang="da-DK" dirty="0"/>
                        <a:t>&gt;</a:t>
                      </a:r>
                    </a:p>
                  </a:txBody>
                  <a:tcPr/>
                </a:tc>
                <a:tc>
                  <a:txBody>
                    <a:bodyPr/>
                    <a:lstStyle/>
                    <a:p>
                      <a:r>
                        <a:rPr lang="da-DK" dirty="0"/>
                        <a:t>Større end</a:t>
                      </a:r>
                    </a:p>
                  </a:txBody>
                  <a:tcPr/>
                </a:tc>
                <a:extLst>
                  <a:ext uri="{0D108BD9-81ED-4DB2-BD59-A6C34878D82A}">
                    <a16:rowId xmlns:a16="http://schemas.microsoft.com/office/drawing/2014/main" val="3222325130"/>
                  </a:ext>
                </a:extLst>
              </a:tr>
              <a:tr h="370840">
                <a:tc>
                  <a:txBody>
                    <a:bodyPr/>
                    <a:lstStyle/>
                    <a:p>
                      <a:r>
                        <a:rPr lang="da-DK" dirty="0"/>
                        <a:t>&lt;</a:t>
                      </a:r>
                    </a:p>
                  </a:txBody>
                  <a:tcPr/>
                </a:tc>
                <a:tc>
                  <a:txBody>
                    <a:bodyPr/>
                    <a:lstStyle/>
                    <a:p>
                      <a:r>
                        <a:rPr lang="da-DK" dirty="0"/>
                        <a:t>Mindre end</a:t>
                      </a:r>
                    </a:p>
                  </a:txBody>
                  <a:tcPr/>
                </a:tc>
                <a:extLst>
                  <a:ext uri="{0D108BD9-81ED-4DB2-BD59-A6C34878D82A}">
                    <a16:rowId xmlns:a16="http://schemas.microsoft.com/office/drawing/2014/main" val="2995896232"/>
                  </a:ext>
                </a:extLst>
              </a:tr>
              <a:tr h="370840">
                <a:tc>
                  <a:txBody>
                    <a:bodyPr/>
                    <a:lstStyle/>
                    <a:p>
                      <a:r>
                        <a:rPr lang="da-DK" dirty="0"/>
                        <a:t>&gt;=</a:t>
                      </a:r>
                    </a:p>
                  </a:txBody>
                  <a:tcPr/>
                </a:tc>
                <a:tc>
                  <a:txBody>
                    <a:bodyPr/>
                    <a:lstStyle/>
                    <a:p>
                      <a:r>
                        <a:rPr lang="da-DK" dirty="0"/>
                        <a:t>Større end eller lig med</a:t>
                      </a:r>
                    </a:p>
                  </a:txBody>
                  <a:tcPr/>
                </a:tc>
                <a:extLst>
                  <a:ext uri="{0D108BD9-81ED-4DB2-BD59-A6C34878D82A}">
                    <a16:rowId xmlns:a16="http://schemas.microsoft.com/office/drawing/2014/main" val="4151977802"/>
                  </a:ext>
                </a:extLst>
              </a:tr>
              <a:tr h="370840">
                <a:tc>
                  <a:txBody>
                    <a:bodyPr/>
                    <a:lstStyle/>
                    <a:p>
                      <a:r>
                        <a:rPr lang="da-DK" dirty="0"/>
                        <a:t>&lt;=</a:t>
                      </a:r>
                    </a:p>
                  </a:txBody>
                  <a:tcPr/>
                </a:tc>
                <a:tc>
                  <a:txBody>
                    <a:bodyPr/>
                    <a:lstStyle/>
                    <a:p>
                      <a:r>
                        <a:rPr lang="da-DK" dirty="0"/>
                        <a:t>Mindre end eller lig med</a:t>
                      </a:r>
                    </a:p>
                  </a:txBody>
                  <a:tcPr/>
                </a:tc>
                <a:extLst>
                  <a:ext uri="{0D108BD9-81ED-4DB2-BD59-A6C34878D82A}">
                    <a16:rowId xmlns:a16="http://schemas.microsoft.com/office/drawing/2014/main" val="2757733193"/>
                  </a:ext>
                </a:extLst>
              </a:tr>
              <a:tr h="370840">
                <a:tc>
                  <a:txBody>
                    <a:bodyPr/>
                    <a:lstStyle/>
                    <a:p>
                      <a:r>
                        <a:rPr lang="da-DK" dirty="0"/>
                        <a:t>==</a:t>
                      </a:r>
                    </a:p>
                  </a:txBody>
                  <a:tcPr/>
                </a:tc>
                <a:tc>
                  <a:txBody>
                    <a:bodyPr/>
                    <a:lstStyle/>
                    <a:p>
                      <a:r>
                        <a:rPr lang="da-DK" dirty="0"/>
                        <a:t>Lig med</a:t>
                      </a:r>
                    </a:p>
                  </a:txBody>
                  <a:tcPr/>
                </a:tc>
                <a:extLst>
                  <a:ext uri="{0D108BD9-81ED-4DB2-BD59-A6C34878D82A}">
                    <a16:rowId xmlns:a16="http://schemas.microsoft.com/office/drawing/2014/main" val="1333693564"/>
                  </a:ext>
                </a:extLst>
              </a:tr>
              <a:tr h="370840">
                <a:tc>
                  <a:txBody>
                    <a:bodyPr/>
                    <a:lstStyle/>
                    <a:p>
                      <a:r>
                        <a:rPr lang="da-DK" dirty="0"/>
                        <a:t>!=</a:t>
                      </a:r>
                    </a:p>
                  </a:txBody>
                  <a:tcPr/>
                </a:tc>
                <a:tc>
                  <a:txBody>
                    <a:bodyPr/>
                    <a:lstStyle/>
                    <a:p>
                      <a:r>
                        <a:rPr lang="da-DK" dirty="0"/>
                        <a:t>Ikke lig med</a:t>
                      </a:r>
                    </a:p>
                  </a:txBody>
                  <a:tcPr/>
                </a:tc>
                <a:extLst>
                  <a:ext uri="{0D108BD9-81ED-4DB2-BD59-A6C34878D82A}">
                    <a16:rowId xmlns:a16="http://schemas.microsoft.com/office/drawing/2014/main" val="545305313"/>
                  </a:ext>
                </a:extLst>
              </a:tr>
              <a:tr h="370840">
                <a:tc>
                  <a:txBody>
                    <a:bodyPr/>
                    <a:lstStyle/>
                    <a:p>
                      <a:r>
                        <a:rPr lang="da-DK" dirty="0"/>
                        <a:t>===</a:t>
                      </a:r>
                    </a:p>
                  </a:txBody>
                  <a:tcPr/>
                </a:tc>
                <a:tc>
                  <a:txBody>
                    <a:bodyPr/>
                    <a:lstStyle/>
                    <a:p>
                      <a:r>
                        <a:rPr lang="da-DK" dirty="0"/>
                        <a:t>Identisk med (samme datatype)</a:t>
                      </a:r>
                    </a:p>
                  </a:txBody>
                  <a:tcPr/>
                </a:tc>
                <a:extLst>
                  <a:ext uri="{0D108BD9-81ED-4DB2-BD59-A6C34878D82A}">
                    <a16:rowId xmlns:a16="http://schemas.microsoft.com/office/drawing/2014/main" val="2448324815"/>
                  </a:ext>
                </a:extLst>
              </a:tr>
              <a:tr h="370840">
                <a:tc>
                  <a:txBody>
                    <a:bodyPr/>
                    <a:lstStyle/>
                    <a:p>
                      <a:r>
                        <a:rPr lang="da-DK" dirty="0"/>
                        <a:t>!==</a:t>
                      </a:r>
                    </a:p>
                  </a:txBody>
                  <a:tcPr/>
                </a:tc>
                <a:tc>
                  <a:txBody>
                    <a:bodyPr/>
                    <a:lstStyle/>
                    <a:p>
                      <a:r>
                        <a:rPr lang="da-DK" dirty="0"/>
                        <a:t>Ikke identisk med (ikke samme datatype)</a:t>
                      </a:r>
                    </a:p>
                  </a:txBody>
                  <a:tcPr/>
                </a:tc>
                <a:extLst>
                  <a:ext uri="{0D108BD9-81ED-4DB2-BD59-A6C34878D82A}">
                    <a16:rowId xmlns:a16="http://schemas.microsoft.com/office/drawing/2014/main" val="1402214431"/>
                  </a:ext>
                </a:extLst>
              </a:tr>
            </a:tbl>
          </a:graphicData>
        </a:graphic>
      </p:graphicFrame>
      <p:pic>
        <p:nvPicPr>
          <p:cNvPr id="10" name="Billede 9">
            <a:extLst>
              <a:ext uri="{FF2B5EF4-FFF2-40B4-BE49-F238E27FC236}">
                <a16:creationId xmlns:a16="http://schemas.microsoft.com/office/drawing/2014/main" id="{C6DD9F49-BBEB-4957-BED3-9CFEB8CB0A20}"/>
              </a:ext>
            </a:extLst>
          </p:cNvPr>
          <p:cNvPicPr>
            <a:picLocks noChangeAspect="1"/>
          </p:cNvPicPr>
          <p:nvPr/>
        </p:nvPicPr>
        <p:blipFill>
          <a:blip r:embed="rId2"/>
          <a:stretch>
            <a:fillRect/>
          </a:stretch>
        </p:blipFill>
        <p:spPr>
          <a:xfrm>
            <a:off x="7503132" y="1225490"/>
            <a:ext cx="3860800" cy="5459893"/>
          </a:xfrm>
          <a:prstGeom prst="rect">
            <a:avLst/>
          </a:prstGeom>
        </p:spPr>
      </p:pic>
    </p:spTree>
    <p:extLst>
      <p:ext uri="{BB962C8B-B14F-4D97-AF65-F5344CB8AC3E}">
        <p14:creationId xmlns:p14="http://schemas.microsoft.com/office/powerpoint/2010/main" val="2560756476"/>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F3C8DE-021D-4CFC-8E98-8DCD9B6ACA44}"/>
</file>

<file path=customXml/itemProps2.xml><?xml version="1.0" encoding="utf-8"?>
<ds:datastoreItem xmlns:ds="http://schemas.openxmlformats.org/officeDocument/2006/customXml" ds:itemID="{ED78DB61-FEE0-4F9A-B8F0-2E7DA997D15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9f7ad144-f380-4af4-80fc-82579719bb68"/>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DE3C21CD-74A2-47A9-826A-0451C39C66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2569</TotalTime>
  <Words>844</Words>
  <Application>Microsoft Office PowerPoint</Application>
  <PresentationFormat>Widescreen</PresentationFormat>
  <Paragraphs>109</Paragraphs>
  <Slides>10</Slides>
  <Notes>0</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10</vt:i4>
      </vt:variant>
    </vt:vector>
  </HeadingPairs>
  <TitlesOfParts>
    <vt:vector size="15" baseType="lpstr">
      <vt:lpstr>Arial</vt:lpstr>
      <vt:lpstr>Calibri</vt:lpstr>
      <vt:lpstr>Calibri Light</vt:lpstr>
      <vt:lpstr>Courier New</vt:lpstr>
      <vt:lpstr>AspIT</vt:lpstr>
      <vt:lpstr>JavaScript conditions</vt:lpstr>
      <vt:lpstr>Conditions</vt:lpstr>
      <vt:lpstr>Ternary Operator</vt:lpstr>
      <vt:lpstr>Switch statements</vt:lpstr>
      <vt:lpstr>Switch statements</vt:lpstr>
      <vt:lpstr>Operators</vt:lpstr>
      <vt:lpstr>Assignment operators</vt:lpstr>
      <vt:lpstr>Arithmetic operators</vt:lpstr>
      <vt:lpstr>Comparison operators</vt:lpstr>
      <vt:lpstr>Logical operators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Joachim Jensen</dc:creator>
  <cp:lastModifiedBy>Hanne Lund</cp:lastModifiedBy>
  <cp:revision>152</cp:revision>
  <dcterms:created xsi:type="dcterms:W3CDTF">2020-12-15T07:58:15Z</dcterms:created>
  <dcterms:modified xsi:type="dcterms:W3CDTF">2022-08-21T20:34:05Z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0x010100FD3C2DB04611B4479C4478FF4249EA2B</vt:lpwstr>
  </property>
</Properties>
</file>